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426" r:id="rId2"/>
    <p:sldId id="270" r:id="rId3"/>
    <p:sldId id="470" r:id="rId4"/>
    <p:sldId id="471" r:id="rId5"/>
    <p:sldId id="472" r:id="rId6"/>
    <p:sldId id="487" r:id="rId7"/>
    <p:sldId id="486" r:id="rId8"/>
    <p:sldId id="484" r:id="rId9"/>
    <p:sldId id="489" r:id="rId10"/>
    <p:sldId id="488" r:id="rId11"/>
    <p:sldId id="491" r:id="rId12"/>
    <p:sldId id="492" r:id="rId13"/>
    <p:sldId id="493" r:id="rId14"/>
    <p:sldId id="485" r:id="rId15"/>
    <p:sldId id="482" r:id="rId16"/>
    <p:sldId id="483" r:id="rId17"/>
    <p:sldId id="438" r:id="rId18"/>
    <p:sldId id="448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2CA1D31-0AD7-4C25-A1BC-52C078622525}">
          <p14:sldIdLst>
            <p14:sldId id="426"/>
            <p14:sldId id="270"/>
            <p14:sldId id="470"/>
            <p14:sldId id="471"/>
            <p14:sldId id="472"/>
            <p14:sldId id="487"/>
            <p14:sldId id="486"/>
            <p14:sldId id="484"/>
            <p14:sldId id="489"/>
            <p14:sldId id="488"/>
            <p14:sldId id="491"/>
            <p14:sldId id="492"/>
            <p14:sldId id="493"/>
            <p14:sldId id="485"/>
            <p14:sldId id="482"/>
            <p14:sldId id="483"/>
            <p14:sldId id="438"/>
            <p14:sldId id="4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hlert, Janice" initials="J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4"/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96433" autoAdjust="0"/>
  </p:normalViewPr>
  <p:slideViewPr>
    <p:cSldViewPr>
      <p:cViewPr varScale="1">
        <p:scale>
          <a:sx n="112" d="100"/>
          <a:sy n="112" d="100"/>
        </p:scale>
        <p:origin x="120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8DADF6-42F2-4D29-9DFF-8FE49C6B9711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</dgm:pt>
    <dgm:pt modelId="{B938376A-AF49-4C62-A84A-B05FD9995980}">
      <dgm:prSet phldrT="[Text]" custT="1"/>
      <dgm:spPr/>
      <dgm:t>
        <a:bodyPr/>
        <a:lstStyle/>
        <a:p>
          <a:r>
            <a:rPr lang="en-US" sz="1100" b="1" dirty="0" smtClean="0"/>
            <a:t>Initiating</a:t>
          </a:r>
          <a:endParaRPr lang="en-US" sz="1100" b="1" dirty="0"/>
        </a:p>
      </dgm:t>
    </dgm:pt>
    <dgm:pt modelId="{F37F6979-8CFA-44EA-9718-2A3C20B851C9}" type="parTrans" cxnId="{C4A971FC-0449-4C54-A800-D0424EEAAAB6}">
      <dgm:prSet/>
      <dgm:spPr/>
      <dgm:t>
        <a:bodyPr/>
        <a:lstStyle/>
        <a:p>
          <a:endParaRPr lang="en-US"/>
        </a:p>
      </dgm:t>
    </dgm:pt>
    <dgm:pt modelId="{D6447363-4EE6-4C1D-8DA8-3B7C648A2BC9}" type="sibTrans" cxnId="{C4A971FC-0449-4C54-A800-D0424EEAAAB6}">
      <dgm:prSet/>
      <dgm:spPr/>
      <dgm:t>
        <a:bodyPr/>
        <a:lstStyle/>
        <a:p>
          <a:endParaRPr lang="en-US" dirty="0"/>
        </a:p>
      </dgm:t>
    </dgm:pt>
    <dgm:pt modelId="{D1259B5C-78CA-434D-A9BE-B62D0CFBCD95}">
      <dgm:prSet phldrT="[Text]" custT="1"/>
      <dgm:spPr/>
      <dgm:t>
        <a:bodyPr/>
        <a:lstStyle/>
        <a:p>
          <a:r>
            <a:rPr lang="en-US" sz="1100" b="1" dirty="0" smtClean="0"/>
            <a:t>Monitoring</a:t>
          </a:r>
          <a:endParaRPr lang="en-US" sz="1100" b="1" dirty="0"/>
        </a:p>
      </dgm:t>
    </dgm:pt>
    <dgm:pt modelId="{C6491A09-5A70-487F-81D5-0F6C0C9C0A91}" type="parTrans" cxnId="{56F3E371-5DCF-41CD-A034-8BA8E505E742}">
      <dgm:prSet/>
      <dgm:spPr/>
      <dgm:t>
        <a:bodyPr/>
        <a:lstStyle/>
        <a:p>
          <a:endParaRPr lang="en-US"/>
        </a:p>
      </dgm:t>
    </dgm:pt>
    <dgm:pt modelId="{69DFD677-17A8-4CC4-A5BB-FED14673B4A3}" type="sibTrans" cxnId="{56F3E371-5DCF-41CD-A034-8BA8E505E742}">
      <dgm:prSet/>
      <dgm:spPr/>
      <dgm:t>
        <a:bodyPr/>
        <a:lstStyle/>
        <a:p>
          <a:endParaRPr lang="en-US" dirty="0"/>
        </a:p>
      </dgm:t>
    </dgm:pt>
    <dgm:pt modelId="{157CAF05-D1A8-4C29-8C12-915C877EA33C}">
      <dgm:prSet phldrT="[Text]" custT="1"/>
      <dgm:spPr/>
      <dgm:t>
        <a:bodyPr/>
        <a:lstStyle/>
        <a:p>
          <a:r>
            <a:rPr lang="en-US" sz="1100" b="1" dirty="0" smtClean="0"/>
            <a:t>Closing</a:t>
          </a:r>
          <a:endParaRPr lang="en-US" sz="1100" b="1" dirty="0"/>
        </a:p>
      </dgm:t>
    </dgm:pt>
    <dgm:pt modelId="{D36E3A5C-8D65-43BD-A971-51A566426EDD}" type="parTrans" cxnId="{7F635F7A-9A4C-4424-B9EA-FD2E3897C651}">
      <dgm:prSet/>
      <dgm:spPr/>
      <dgm:t>
        <a:bodyPr/>
        <a:lstStyle/>
        <a:p>
          <a:endParaRPr lang="en-US"/>
        </a:p>
      </dgm:t>
    </dgm:pt>
    <dgm:pt modelId="{765ABCF5-D46A-4138-B841-46BB8AE8F771}" type="sibTrans" cxnId="{7F635F7A-9A4C-4424-B9EA-FD2E3897C651}">
      <dgm:prSet/>
      <dgm:spPr/>
      <dgm:t>
        <a:bodyPr/>
        <a:lstStyle/>
        <a:p>
          <a:endParaRPr lang="en-US"/>
        </a:p>
      </dgm:t>
    </dgm:pt>
    <dgm:pt modelId="{EA242DF3-37D4-4836-8E29-E94F74610696}">
      <dgm:prSet custT="1"/>
      <dgm:spPr/>
      <dgm:t>
        <a:bodyPr/>
        <a:lstStyle/>
        <a:p>
          <a:r>
            <a:rPr lang="en-US" sz="1100" b="1" dirty="0" smtClean="0"/>
            <a:t>Planning</a:t>
          </a:r>
          <a:endParaRPr lang="en-US" sz="1100" b="1" dirty="0"/>
        </a:p>
      </dgm:t>
    </dgm:pt>
    <dgm:pt modelId="{836EA90D-DB79-4FE1-81F2-0C9695938AF2}" type="parTrans" cxnId="{8500B784-F28A-4827-B6D5-D6FB5FB823CD}">
      <dgm:prSet/>
      <dgm:spPr/>
      <dgm:t>
        <a:bodyPr/>
        <a:lstStyle/>
        <a:p>
          <a:endParaRPr lang="en-US"/>
        </a:p>
      </dgm:t>
    </dgm:pt>
    <dgm:pt modelId="{85DD9521-6003-4126-B4EB-11549E27FAC3}" type="sibTrans" cxnId="{8500B784-F28A-4827-B6D5-D6FB5FB823CD}">
      <dgm:prSet/>
      <dgm:spPr/>
      <dgm:t>
        <a:bodyPr/>
        <a:lstStyle/>
        <a:p>
          <a:endParaRPr lang="en-US" dirty="0"/>
        </a:p>
      </dgm:t>
    </dgm:pt>
    <dgm:pt modelId="{4E2FD262-ED40-46EC-B451-3E9435774A0C}">
      <dgm:prSet custT="1"/>
      <dgm:spPr/>
      <dgm:t>
        <a:bodyPr/>
        <a:lstStyle/>
        <a:p>
          <a:r>
            <a:rPr lang="en-US" sz="1100" b="1" dirty="0" smtClean="0"/>
            <a:t>Executing</a:t>
          </a:r>
          <a:endParaRPr lang="en-US" sz="1100" b="1" dirty="0"/>
        </a:p>
      </dgm:t>
    </dgm:pt>
    <dgm:pt modelId="{60698540-BAAE-4264-AEF3-E8FAC3AD6641}" type="parTrans" cxnId="{A99B3C4C-9660-4ED0-BC10-01AEE69AE630}">
      <dgm:prSet/>
      <dgm:spPr/>
      <dgm:t>
        <a:bodyPr/>
        <a:lstStyle/>
        <a:p>
          <a:endParaRPr lang="en-US"/>
        </a:p>
      </dgm:t>
    </dgm:pt>
    <dgm:pt modelId="{B4D5B3A0-EE6F-4327-BECE-E170D694B90E}" type="sibTrans" cxnId="{A99B3C4C-9660-4ED0-BC10-01AEE69AE630}">
      <dgm:prSet/>
      <dgm:spPr/>
      <dgm:t>
        <a:bodyPr/>
        <a:lstStyle/>
        <a:p>
          <a:endParaRPr lang="en-US" dirty="0"/>
        </a:p>
      </dgm:t>
    </dgm:pt>
    <dgm:pt modelId="{51B0CDED-A0E3-4727-9BC3-E6115DE506F1}">
      <dgm:prSet custT="1"/>
      <dgm:spPr/>
      <dgm:t>
        <a:bodyPr/>
        <a:lstStyle/>
        <a:p>
          <a:r>
            <a:rPr lang="en-US" sz="1000" dirty="0" smtClean="0"/>
            <a:t>Select project manager</a:t>
          </a:r>
          <a:endParaRPr lang="en-US" sz="1000" dirty="0"/>
        </a:p>
      </dgm:t>
    </dgm:pt>
    <dgm:pt modelId="{6E72B3D7-5835-4A47-84E9-EC86577A88B1}" type="parTrans" cxnId="{D72AB029-06E9-4C26-BE11-B89A259AA4B7}">
      <dgm:prSet/>
      <dgm:spPr/>
      <dgm:t>
        <a:bodyPr/>
        <a:lstStyle/>
        <a:p>
          <a:endParaRPr lang="en-US"/>
        </a:p>
      </dgm:t>
    </dgm:pt>
    <dgm:pt modelId="{AC4D4EDC-AF96-4F7F-B7FD-660510E16DBA}" type="sibTrans" cxnId="{D72AB029-06E9-4C26-BE11-B89A259AA4B7}">
      <dgm:prSet/>
      <dgm:spPr/>
      <dgm:t>
        <a:bodyPr/>
        <a:lstStyle/>
        <a:p>
          <a:endParaRPr lang="en-US"/>
        </a:p>
      </dgm:t>
    </dgm:pt>
    <dgm:pt modelId="{67EB5E54-4B8D-478F-BDE1-E76CF8BB2182}">
      <dgm:prSet custT="1"/>
      <dgm:spPr/>
      <dgm:t>
        <a:bodyPr/>
        <a:lstStyle/>
        <a:p>
          <a:r>
            <a:rPr lang="en-US" sz="1000" dirty="0" smtClean="0"/>
            <a:t>Define roles and responsibilities</a:t>
          </a:r>
          <a:endParaRPr lang="en-US" sz="1000" dirty="0"/>
        </a:p>
      </dgm:t>
    </dgm:pt>
    <dgm:pt modelId="{787494C1-C314-46D5-BDF7-334C23C2C9D9}" type="parTrans" cxnId="{A28C2E52-8EF2-48B3-8171-9EE3768C7186}">
      <dgm:prSet/>
      <dgm:spPr/>
      <dgm:t>
        <a:bodyPr/>
        <a:lstStyle/>
        <a:p>
          <a:endParaRPr lang="en-US"/>
        </a:p>
      </dgm:t>
    </dgm:pt>
    <dgm:pt modelId="{9051F311-77BF-4407-B7F6-5080B66E950B}" type="sibTrans" cxnId="{A28C2E52-8EF2-48B3-8171-9EE3768C7186}">
      <dgm:prSet/>
      <dgm:spPr/>
      <dgm:t>
        <a:bodyPr/>
        <a:lstStyle/>
        <a:p>
          <a:endParaRPr lang="en-US"/>
        </a:p>
      </dgm:t>
    </dgm:pt>
    <dgm:pt modelId="{957E0875-BD14-4EBA-9AC3-7639A4A89D7E}">
      <dgm:prSet custT="1"/>
      <dgm:spPr/>
      <dgm:t>
        <a:bodyPr/>
        <a:lstStyle/>
        <a:p>
          <a:r>
            <a:rPr lang="en-US" sz="1000" dirty="0" smtClean="0"/>
            <a:t>Determine project team</a:t>
          </a:r>
          <a:endParaRPr lang="en-US" sz="1000" dirty="0"/>
        </a:p>
      </dgm:t>
    </dgm:pt>
    <dgm:pt modelId="{3FEA2E04-0E77-4C73-8792-907B8536854A}" type="parTrans" cxnId="{03132964-D57A-4459-87B9-0FACF90E4E12}">
      <dgm:prSet/>
      <dgm:spPr/>
      <dgm:t>
        <a:bodyPr/>
        <a:lstStyle/>
        <a:p>
          <a:endParaRPr lang="en-US"/>
        </a:p>
      </dgm:t>
    </dgm:pt>
    <dgm:pt modelId="{860FADAC-E3AA-41B7-A4B7-7CA26EADFF14}" type="sibTrans" cxnId="{03132964-D57A-4459-87B9-0FACF90E4E12}">
      <dgm:prSet/>
      <dgm:spPr/>
      <dgm:t>
        <a:bodyPr/>
        <a:lstStyle/>
        <a:p>
          <a:endParaRPr lang="en-US"/>
        </a:p>
      </dgm:t>
    </dgm:pt>
    <dgm:pt modelId="{5FD30019-A656-44A8-9B82-768056C53917}">
      <dgm:prSet custT="1"/>
      <dgm:spPr/>
      <dgm:t>
        <a:bodyPr/>
        <a:lstStyle/>
        <a:p>
          <a:r>
            <a:rPr lang="en-US" sz="1000" dirty="0" smtClean="0"/>
            <a:t>Estimate costs and time </a:t>
          </a:r>
          <a:endParaRPr lang="en-US" sz="1000" dirty="0"/>
        </a:p>
      </dgm:t>
    </dgm:pt>
    <dgm:pt modelId="{C9115169-9135-42A3-8E95-C16A44F2E578}" type="parTrans" cxnId="{66D4E301-917C-44F0-AF5F-8C64EA104D60}">
      <dgm:prSet/>
      <dgm:spPr/>
      <dgm:t>
        <a:bodyPr/>
        <a:lstStyle/>
        <a:p>
          <a:endParaRPr lang="en-US"/>
        </a:p>
      </dgm:t>
    </dgm:pt>
    <dgm:pt modelId="{F5DFC505-BA44-441F-B267-E24C006269CF}" type="sibTrans" cxnId="{66D4E301-917C-44F0-AF5F-8C64EA104D60}">
      <dgm:prSet/>
      <dgm:spPr/>
      <dgm:t>
        <a:bodyPr/>
        <a:lstStyle/>
        <a:p>
          <a:endParaRPr lang="en-US"/>
        </a:p>
      </dgm:t>
    </dgm:pt>
    <dgm:pt modelId="{E3E99FD9-E3D3-4F49-844D-0900D94C989E}">
      <dgm:prSet custT="1"/>
      <dgm:spPr/>
      <dgm:t>
        <a:bodyPr/>
        <a:lstStyle/>
        <a:p>
          <a:r>
            <a:rPr lang="en-US" sz="1000" dirty="0" smtClean="0"/>
            <a:t>Complete the work</a:t>
          </a:r>
          <a:endParaRPr lang="en-US" sz="1000" dirty="0"/>
        </a:p>
      </dgm:t>
    </dgm:pt>
    <dgm:pt modelId="{86B90FA5-89F3-43DF-91AB-9FCE28172D3C}" type="parTrans" cxnId="{08C1D37A-6716-4EEB-B84E-F895B34587EE}">
      <dgm:prSet/>
      <dgm:spPr/>
      <dgm:t>
        <a:bodyPr/>
        <a:lstStyle/>
        <a:p>
          <a:endParaRPr lang="en-US"/>
        </a:p>
      </dgm:t>
    </dgm:pt>
    <dgm:pt modelId="{6EDF933C-9B9D-49F5-8C97-B0D7CE81BBAF}" type="sibTrans" cxnId="{08C1D37A-6716-4EEB-B84E-F895B34587EE}">
      <dgm:prSet/>
      <dgm:spPr/>
      <dgm:t>
        <a:bodyPr/>
        <a:lstStyle/>
        <a:p>
          <a:endParaRPr lang="en-US"/>
        </a:p>
      </dgm:t>
    </dgm:pt>
    <dgm:pt modelId="{D3F511BF-39EA-4A4F-91C9-28ACB20D0433}">
      <dgm:prSet custT="1"/>
      <dgm:spPr/>
      <dgm:t>
        <a:bodyPr/>
        <a:lstStyle/>
        <a:p>
          <a:r>
            <a:rPr lang="en-US" sz="1000" dirty="0" smtClean="0"/>
            <a:t>Report on performance</a:t>
          </a:r>
          <a:endParaRPr lang="en-US" sz="1000" dirty="0"/>
        </a:p>
      </dgm:t>
    </dgm:pt>
    <dgm:pt modelId="{981C2C7F-CD20-4114-B38E-125591A15A15}" type="parTrans" cxnId="{EA879AFE-2B4D-4C92-9B88-5CBDBA10CD5E}">
      <dgm:prSet/>
      <dgm:spPr/>
      <dgm:t>
        <a:bodyPr/>
        <a:lstStyle/>
        <a:p>
          <a:endParaRPr lang="en-US"/>
        </a:p>
      </dgm:t>
    </dgm:pt>
    <dgm:pt modelId="{5AC8A467-E31E-456E-B918-862A3D43374E}" type="sibTrans" cxnId="{EA879AFE-2B4D-4C92-9B88-5CBDBA10CD5E}">
      <dgm:prSet/>
      <dgm:spPr/>
      <dgm:t>
        <a:bodyPr/>
        <a:lstStyle/>
        <a:p>
          <a:endParaRPr lang="en-US"/>
        </a:p>
      </dgm:t>
    </dgm:pt>
    <dgm:pt modelId="{2621E09F-376B-4F2D-8C16-92A1EBC3EB41}">
      <dgm:prSet custT="1"/>
      <dgm:spPr/>
      <dgm:t>
        <a:bodyPr/>
        <a:lstStyle/>
        <a:p>
          <a:r>
            <a:rPr lang="en-US" sz="1000" dirty="0" smtClean="0"/>
            <a:t>Measure performance against baseline</a:t>
          </a:r>
          <a:endParaRPr lang="en-US" sz="1000" dirty="0"/>
        </a:p>
      </dgm:t>
    </dgm:pt>
    <dgm:pt modelId="{D36CA6B5-8D81-4996-A84E-C00837A3F03A}" type="parTrans" cxnId="{527DB238-5286-4931-A524-6ED6D0F5E4FB}">
      <dgm:prSet/>
      <dgm:spPr/>
      <dgm:t>
        <a:bodyPr/>
        <a:lstStyle/>
        <a:p>
          <a:endParaRPr lang="en-US"/>
        </a:p>
      </dgm:t>
    </dgm:pt>
    <dgm:pt modelId="{F12494C0-5BEF-4A98-A166-805BBF71B7CD}" type="sibTrans" cxnId="{527DB238-5286-4931-A524-6ED6D0F5E4FB}">
      <dgm:prSet/>
      <dgm:spPr/>
      <dgm:t>
        <a:bodyPr/>
        <a:lstStyle/>
        <a:p>
          <a:endParaRPr lang="en-US"/>
        </a:p>
      </dgm:t>
    </dgm:pt>
    <dgm:pt modelId="{392A8651-4583-4608-94DA-17D0F07E7BC6}">
      <dgm:prSet custT="1"/>
      <dgm:spPr/>
      <dgm:t>
        <a:bodyPr/>
        <a:lstStyle/>
        <a:p>
          <a:r>
            <a:rPr lang="en-US" sz="1000" dirty="0" smtClean="0"/>
            <a:t>Update documents</a:t>
          </a:r>
          <a:endParaRPr lang="en-US" sz="1000" dirty="0"/>
        </a:p>
      </dgm:t>
    </dgm:pt>
    <dgm:pt modelId="{6A01F2F8-CE02-48EA-B8EF-54F70A9DB647}" type="parTrans" cxnId="{F8EFB83A-E1FE-47AE-9BB4-4DC9D53E40F3}">
      <dgm:prSet/>
      <dgm:spPr/>
      <dgm:t>
        <a:bodyPr/>
        <a:lstStyle/>
        <a:p>
          <a:endParaRPr lang="en-US"/>
        </a:p>
      </dgm:t>
    </dgm:pt>
    <dgm:pt modelId="{42BE1BCE-875C-469C-8FC8-D533F75DB3FE}" type="sibTrans" cxnId="{F8EFB83A-E1FE-47AE-9BB4-4DC9D53E40F3}">
      <dgm:prSet/>
      <dgm:spPr/>
      <dgm:t>
        <a:bodyPr/>
        <a:lstStyle/>
        <a:p>
          <a:endParaRPr lang="en-US"/>
        </a:p>
      </dgm:t>
    </dgm:pt>
    <dgm:pt modelId="{77AA727A-465D-4D08-8CCF-66FF57CF727F}">
      <dgm:prSet custT="1"/>
      <dgm:spPr/>
      <dgm:t>
        <a:bodyPr/>
        <a:lstStyle/>
        <a:p>
          <a:r>
            <a:rPr lang="en-US" sz="1000" dirty="0" smtClean="0"/>
            <a:t>Perform quality control</a:t>
          </a:r>
          <a:endParaRPr lang="en-US" sz="1000" dirty="0"/>
        </a:p>
      </dgm:t>
    </dgm:pt>
    <dgm:pt modelId="{60020D61-0077-4F21-8F14-9562EB964E60}" type="parTrans" cxnId="{BD58B2D2-96FB-41E1-A350-3B1AB14E8A0C}">
      <dgm:prSet/>
      <dgm:spPr/>
      <dgm:t>
        <a:bodyPr/>
        <a:lstStyle/>
        <a:p>
          <a:endParaRPr lang="en-US"/>
        </a:p>
      </dgm:t>
    </dgm:pt>
    <dgm:pt modelId="{5FF27910-5EB6-46E1-87FF-BEEE4420781B}" type="sibTrans" cxnId="{BD58B2D2-96FB-41E1-A350-3B1AB14E8A0C}">
      <dgm:prSet/>
      <dgm:spPr/>
      <dgm:t>
        <a:bodyPr/>
        <a:lstStyle/>
        <a:p>
          <a:endParaRPr lang="en-US"/>
        </a:p>
      </dgm:t>
    </dgm:pt>
    <dgm:pt modelId="{11C57292-D831-40DB-8D79-697BB170F5DC}">
      <dgm:prSet custT="1"/>
      <dgm:spPr/>
      <dgm:t>
        <a:bodyPr/>
        <a:lstStyle/>
        <a:p>
          <a:r>
            <a:rPr lang="en-US" sz="1000" dirty="0" smtClean="0"/>
            <a:t>Divide large projects</a:t>
          </a:r>
          <a:endParaRPr lang="en-US" sz="1000" dirty="0"/>
        </a:p>
      </dgm:t>
    </dgm:pt>
    <dgm:pt modelId="{FBAC7F64-7634-407A-B9BC-EB9FABE83723}" type="parTrans" cxnId="{F67B7B4B-9052-44AE-8706-E341A945ED2E}">
      <dgm:prSet/>
      <dgm:spPr/>
      <dgm:t>
        <a:bodyPr/>
        <a:lstStyle/>
        <a:p>
          <a:endParaRPr lang="en-US"/>
        </a:p>
      </dgm:t>
    </dgm:pt>
    <dgm:pt modelId="{32A064E8-24C1-459B-94A0-E50499D7FDE3}" type="sibTrans" cxnId="{F67B7B4B-9052-44AE-8706-E341A945ED2E}">
      <dgm:prSet/>
      <dgm:spPr/>
      <dgm:t>
        <a:bodyPr/>
        <a:lstStyle/>
        <a:p>
          <a:endParaRPr lang="en-US"/>
        </a:p>
      </dgm:t>
    </dgm:pt>
    <dgm:pt modelId="{68F0FEAE-D2FD-4A68-A440-F0EAD457B179}">
      <dgm:prSet custT="1"/>
      <dgm:spPr/>
      <dgm:t>
        <a:bodyPr/>
        <a:lstStyle/>
        <a:p>
          <a:r>
            <a:rPr lang="en-US" sz="1000" dirty="0" smtClean="0"/>
            <a:t>Create objectives</a:t>
          </a:r>
          <a:endParaRPr lang="en-US" sz="1000" dirty="0"/>
        </a:p>
      </dgm:t>
    </dgm:pt>
    <dgm:pt modelId="{E048FA48-BB29-4B69-A041-615A68B4C1A0}" type="parTrans" cxnId="{3D580037-7512-4E85-BD98-F27E573B4746}">
      <dgm:prSet/>
      <dgm:spPr/>
      <dgm:t>
        <a:bodyPr/>
        <a:lstStyle/>
        <a:p>
          <a:endParaRPr lang="en-US"/>
        </a:p>
      </dgm:t>
    </dgm:pt>
    <dgm:pt modelId="{A4336B98-6E85-430A-915A-EBC4BFC5EAF7}" type="sibTrans" cxnId="{3D580037-7512-4E85-BD98-F27E573B4746}">
      <dgm:prSet/>
      <dgm:spPr/>
      <dgm:t>
        <a:bodyPr/>
        <a:lstStyle/>
        <a:p>
          <a:endParaRPr lang="en-US"/>
        </a:p>
      </dgm:t>
    </dgm:pt>
    <dgm:pt modelId="{A7B27F92-DAA3-4A46-B607-8ED3B0BF39FC}">
      <dgm:prSet custT="1"/>
      <dgm:spPr/>
      <dgm:t>
        <a:bodyPr/>
        <a:lstStyle/>
        <a:p>
          <a:r>
            <a:rPr lang="en-US" sz="1000" dirty="0" smtClean="0"/>
            <a:t>Archive and index project documents</a:t>
          </a:r>
          <a:endParaRPr lang="en-US" sz="1000" dirty="0"/>
        </a:p>
      </dgm:t>
    </dgm:pt>
    <dgm:pt modelId="{BF739DD4-47A0-4408-8E0D-4BD7B89466D7}" type="parTrans" cxnId="{51762C7C-0B59-4F08-A4E4-7B193911CE91}">
      <dgm:prSet/>
      <dgm:spPr/>
      <dgm:t>
        <a:bodyPr/>
        <a:lstStyle/>
        <a:p>
          <a:endParaRPr lang="en-US"/>
        </a:p>
      </dgm:t>
    </dgm:pt>
    <dgm:pt modelId="{3820F51D-511D-4160-A782-048B3CF69AD6}" type="sibTrans" cxnId="{51762C7C-0B59-4F08-A4E4-7B193911CE91}">
      <dgm:prSet/>
      <dgm:spPr/>
      <dgm:t>
        <a:bodyPr/>
        <a:lstStyle/>
        <a:p>
          <a:endParaRPr lang="en-US"/>
        </a:p>
      </dgm:t>
    </dgm:pt>
    <dgm:pt modelId="{0EE10514-2260-4839-812B-67A03B08DCD9}">
      <dgm:prSet custT="1"/>
      <dgm:spPr/>
      <dgm:t>
        <a:bodyPr/>
        <a:lstStyle/>
        <a:p>
          <a:r>
            <a:rPr lang="en-US" sz="1000" dirty="0" smtClean="0"/>
            <a:t>Gather lessons learned</a:t>
          </a:r>
          <a:endParaRPr lang="en-US" sz="1000" dirty="0"/>
        </a:p>
      </dgm:t>
    </dgm:pt>
    <dgm:pt modelId="{392F92DB-14E4-4B96-B3F9-D01E943672A6}" type="parTrans" cxnId="{83679C8D-D0E2-408F-9F17-20BA371B3E6E}">
      <dgm:prSet/>
      <dgm:spPr/>
      <dgm:t>
        <a:bodyPr/>
        <a:lstStyle/>
        <a:p>
          <a:endParaRPr lang="en-US"/>
        </a:p>
      </dgm:t>
    </dgm:pt>
    <dgm:pt modelId="{E2E8C329-3D27-4EC2-8298-FF3DE993B7F8}" type="sibTrans" cxnId="{83679C8D-D0E2-408F-9F17-20BA371B3E6E}">
      <dgm:prSet/>
      <dgm:spPr/>
      <dgm:t>
        <a:bodyPr/>
        <a:lstStyle/>
        <a:p>
          <a:endParaRPr lang="en-US"/>
        </a:p>
      </dgm:t>
    </dgm:pt>
    <dgm:pt modelId="{02333C6B-64DB-46F3-A926-6F425BC02C4B}">
      <dgm:prSet custT="1"/>
      <dgm:spPr/>
      <dgm:t>
        <a:bodyPr/>
        <a:lstStyle/>
        <a:p>
          <a:r>
            <a:rPr lang="en-US" sz="1000" dirty="0" smtClean="0"/>
            <a:t>Manage people</a:t>
          </a:r>
          <a:endParaRPr lang="en-US" sz="1000" dirty="0"/>
        </a:p>
      </dgm:t>
    </dgm:pt>
    <dgm:pt modelId="{ED44100C-85C2-4300-A4B0-7D75D20DBE15}" type="parTrans" cxnId="{0D231225-F242-4E17-9DBF-DD0BFD611B2B}">
      <dgm:prSet/>
      <dgm:spPr/>
      <dgm:t>
        <a:bodyPr/>
        <a:lstStyle/>
        <a:p>
          <a:endParaRPr lang="en-US"/>
        </a:p>
      </dgm:t>
    </dgm:pt>
    <dgm:pt modelId="{3987439F-C891-4434-ABF2-77391F5A79BF}" type="sibTrans" cxnId="{0D231225-F242-4E17-9DBF-DD0BFD611B2B}">
      <dgm:prSet/>
      <dgm:spPr/>
      <dgm:t>
        <a:bodyPr/>
        <a:lstStyle/>
        <a:p>
          <a:endParaRPr lang="en-US"/>
        </a:p>
      </dgm:t>
    </dgm:pt>
    <dgm:pt modelId="{4F6CAE94-BFAB-4740-B495-8A7050143FD9}">
      <dgm:prSet custT="1"/>
      <dgm:spPr/>
      <dgm:t>
        <a:bodyPr/>
        <a:lstStyle/>
        <a:p>
          <a:r>
            <a:rPr lang="en-US" sz="1000" dirty="0" smtClean="0"/>
            <a:t>Create communication plan</a:t>
          </a:r>
          <a:endParaRPr lang="en-US" sz="1000" dirty="0"/>
        </a:p>
      </dgm:t>
    </dgm:pt>
    <dgm:pt modelId="{3C6A88EF-0151-4764-AFCB-9BA8249AF294}" type="parTrans" cxnId="{1D9C3CED-1EBD-49C2-8137-475BE9B8F8E2}">
      <dgm:prSet/>
      <dgm:spPr/>
    </dgm:pt>
    <dgm:pt modelId="{7863B2A6-B6C2-4369-AA1D-B0F2B5E6B9CB}" type="sibTrans" cxnId="{1D9C3CED-1EBD-49C2-8137-475BE9B8F8E2}">
      <dgm:prSet/>
      <dgm:spPr/>
    </dgm:pt>
    <dgm:pt modelId="{E3FF8264-B35A-442F-9F99-F04703AA8C36}" type="pres">
      <dgm:prSet presAssocID="{408DADF6-42F2-4D29-9DFF-8FE49C6B9711}" presName="linearFlow" presStyleCnt="0">
        <dgm:presLayoutVars>
          <dgm:dir/>
          <dgm:animLvl val="lvl"/>
          <dgm:resizeHandles val="exact"/>
        </dgm:presLayoutVars>
      </dgm:prSet>
      <dgm:spPr/>
    </dgm:pt>
    <dgm:pt modelId="{12DEA013-6874-4875-AD7A-E6E0DE72ABD6}" type="pres">
      <dgm:prSet presAssocID="{B938376A-AF49-4C62-A84A-B05FD9995980}" presName="composite" presStyleCnt="0"/>
      <dgm:spPr/>
    </dgm:pt>
    <dgm:pt modelId="{569F20BC-25EA-4898-B2F3-8CD8C55987A0}" type="pres">
      <dgm:prSet presAssocID="{B938376A-AF49-4C62-A84A-B05FD9995980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B60F-BE55-4E84-876D-D202FF4F45FD}" type="pres">
      <dgm:prSet presAssocID="{B938376A-AF49-4C62-A84A-B05FD9995980}" presName="parSh" presStyleLbl="node1" presStyleIdx="0" presStyleCnt="5"/>
      <dgm:spPr/>
      <dgm:t>
        <a:bodyPr/>
        <a:lstStyle/>
        <a:p>
          <a:endParaRPr lang="en-US"/>
        </a:p>
      </dgm:t>
    </dgm:pt>
    <dgm:pt modelId="{66A91D8A-1CFE-402F-BB00-3B1732FA040A}" type="pres">
      <dgm:prSet presAssocID="{B938376A-AF49-4C62-A84A-B05FD9995980}" presName="desTx" presStyleLbl="fgAcc1" presStyleIdx="0" presStyleCnt="5" custScaleX="140030" custScaleY="9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65FBDB-E80C-4CBE-AE26-7B45D6D5A547}" type="pres">
      <dgm:prSet presAssocID="{D6447363-4EE6-4C1D-8DA8-3B7C648A2BC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A64BB391-E745-4196-87DE-1A7BE1345300}" type="pres">
      <dgm:prSet presAssocID="{D6447363-4EE6-4C1D-8DA8-3B7C648A2BC9}" presName="connTx" presStyleLbl="sibTrans2D1" presStyleIdx="0" presStyleCnt="4"/>
      <dgm:spPr/>
      <dgm:t>
        <a:bodyPr/>
        <a:lstStyle/>
        <a:p>
          <a:endParaRPr lang="en-US"/>
        </a:p>
      </dgm:t>
    </dgm:pt>
    <dgm:pt modelId="{C7F49DDF-843A-4304-A3E2-0C532EDC73D8}" type="pres">
      <dgm:prSet presAssocID="{EA242DF3-37D4-4836-8E29-E94F74610696}" presName="composite" presStyleCnt="0"/>
      <dgm:spPr/>
    </dgm:pt>
    <dgm:pt modelId="{19C7C83B-129E-4387-B8CB-74B6EB46BF0C}" type="pres">
      <dgm:prSet presAssocID="{EA242DF3-37D4-4836-8E29-E94F74610696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25CA4-0583-4B6C-9F84-679B6D0D121C}" type="pres">
      <dgm:prSet presAssocID="{EA242DF3-37D4-4836-8E29-E94F74610696}" presName="parSh" presStyleLbl="node1" presStyleIdx="1" presStyleCnt="5"/>
      <dgm:spPr/>
      <dgm:t>
        <a:bodyPr/>
        <a:lstStyle/>
        <a:p>
          <a:endParaRPr lang="en-US"/>
        </a:p>
      </dgm:t>
    </dgm:pt>
    <dgm:pt modelId="{73A6EA3D-5857-46E9-8008-A12C68556616}" type="pres">
      <dgm:prSet presAssocID="{EA242DF3-37D4-4836-8E29-E94F74610696}" presName="desTx" presStyleLbl="fgAcc1" presStyleIdx="1" presStyleCnt="5" custScaleX="1498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E3DDF-F236-47F4-A911-0A0D46DFF17B}" type="pres">
      <dgm:prSet presAssocID="{85DD9521-6003-4126-B4EB-11549E27FAC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B2B2CCF-F9E5-417E-8A80-60C8F6BF5F5A}" type="pres">
      <dgm:prSet presAssocID="{85DD9521-6003-4126-B4EB-11549E27FAC3}" presName="connTx" presStyleLbl="sibTrans2D1" presStyleIdx="1" presStyleCnt="4"/>
      <dgm:spPr/>
      <dgm:t>
        <a:bodyPr/>
        <a:lstStyle/>
        <a:p>
          <a:endParaRPr lang="en-US"/>
        </a:p>
      </dgm:t>
    </dgm:pt>
    <dgm:pt modelId="{7CA05AB9-A567-40C1-A82A-DCBAF2A99AFA}" type="pres">
      <dgm:prSet presAssocID="{4E2FD262-ED40-46EC-B451-3E9435774A0C}" presName="composite" presStyleCnt="0"/>
      <dgm:spPr/>
    </dgm:pt>
    <dgm:pt modelId="{CB07CD57-392D-4DDC-966D-A0865CA844C8}" type="pres">
      <dgm:prSet presAssocID="{4E2FD262-ED40-46EC-B451-3E9435774A0C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CE3FE-475F-472E-87D2-5D24A12B4095}" type="pres">
      <dgm:prSet presAssocID="{4E2FD262-ED40-46EC-B451-3E9435774A0C}" presName="parSh" presStyleLbl="node1" presStyleIdx="2" presStyleCnt="5"/>
      <dgm:spPr/>
      <dgm:t>
        <a:bodyPr/>
        <a:lstStyle/>
        <a:p>
          <a:endParaRPr lang="en-US"/>
        </a:p>
      </dgm:t>
    </dgm:pt>
    <dgm:pt modelId="{CFFAF6B7-6F87-4D02-B573-4F80AD39FC3F}" type="pres">
      <dgm:prSet presAssocID="{4E2FD262-ED40-46EC-B451-3E9435774A0C}" presName="desTx" presStyleLbl="fgAcc1" presStyleIdx="2" presStyleCnt="5" custScaleX="156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181A1F-8639-4485-89D9-927451FD7798}" type="pres">
      <dgm:prSet presAssocID="{B4D5B3A0-EE6F-4327-BECE-E170D694B90E}" presName="sibTrans" presStyleLbl="sibTrans2D1" presStyleIdx="2" presStyleCnt="4"/>
      <dgm:spPr/>
      <dgm:t>
        <a:bodyPr/>
        <a:lstStyle/>
        <a:p>
          <a:endParaRPr lang="en-US"/>
        </a:p>
      </dgm:t>
    </dgm:pt>
    <dgm:pt modelId="{46A1E2A6-07DD-4FDC-AA23-C4ACEB0D3C33}" type="pres">
      <dgm:prSet presAssocID="{B4D5B3A0-EE6F-4327-BECE-E170D694B90E}" presName="connTx" presStyleLbl="sibTrans2D1" presStyleIdx="2" presStyleCnt="4"/>
      <dgm:spPr/>
      <dgm:t>
        <a:bodyPr/>
        <a:lstStyle/>
        <a:p>
          <a:endParaRPr lang="en-US"/>
        </a:p>
      </dgm:t>
    </dgm:pt>
    <dgm:pt modelId="{A2CDEF9D-106A-48A1-8FEF-21A2C941F024}" type="pres">
      <dgm:prSet presAssocID="{D1259B5C-78CA-434D-A9BE-B62D0CFBCD95}" presName="composite" presStyleCnt="0"/>
      <dgm:spPr/>
    </dgm:pt>
    <dgm:pt modelId="{1230E892-02C2-4BA4-BC51-3915B95D1F66}" type="pres">
      <dgm:prSet presAssocID="{D1259B5C-78CA-434D-A9BE-B62D0CFBCD95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D31F9C-A928-489C-8F6B-2CF2EF263184}" type="pres">
      <dgm:prSet presAssocID="{D1259B5C-78CA-434D-A9BE-B62D0CFBCD95}" presName="parSh" presStyleLbl="node1" presStyleIdx="3" presStyleCnt="5"/>
      <dgm:spPr/>
      <dgm:t>
        <a:bodyPr/>
        <a:lstStyle/>
        <a:p>
          <a:endParaRPr lang="en-US"/>
        </a:p>
      </dgm:t>
    </dgm:pt>
    <dgm:pt modelId="{42F111E4-4632-431F-BE38-F5051C4D7BCA}" type="pres">
      <dgm:prSet presAssocID="{D1259B5C-78CA-434D-A9BE-B62D0CFBCD95}" presName="desTx" presStyleLbl="fgAcc1" presStyleIdx="3" presStyleCnt="5" custScaleX="1511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BFADEC-03B3-4A13-B2A1-E8FD1934A01A}" type="pres">
      <dgm:prSet presAssocID="{69DFD677-17A8-4CC4-A5BB-FED14673B4A3}" presName="sibTrans" presStyleLbl="sibTrans2D1" presStyleIdx="3" presStyleCnt="4"/>
      <dgm:spPr/>
      <dgm:t>
        <a:bodyPr/>
        <a:lstStyle/>
        <a:p>
          <a:endParaRPr lang="en-US"/>
        </a:p>
      </dgm:t>
    </dgm:pt>
    <dgm:pt modelId="{7F48FBC3-45F2-4C27-A2E4-3F7E93AD740C}" type="pres">
      <dgm:prSet presAssocID="{69DFD677-17A8-4CC4-A5BB-FED14673B4A3}" presName="connTx" presStyleLbl="sibTrans2D1" presStyleIdx="3" presStyleCnt="4"/>
      <dgm:spPr/>
      <dgm:t>
        <a:bodyPr/>
        <a:lstStyle/>
        <a:p>
          <a:endParaRPr lang="en-US"/>
        </a:p>
      </dgm:t>
    </dgm:pt>
    <dgm:pt modelId="{184FBB15-86D1-485D-8C3D-C70A959D5FF8}" type="pres">
      <dgm:prSet presAssocID="{157CAF05-D1A8-4C29-8C12-915C877EA33C}" presName="composite" presStyleCnt="0"/>
      <dgm:spPr/>
    </dgm:pt>
    <dgm:pt modelId="{0833B3E9-7C5A-4173-A9A8-F4979C762B05}" type="pres">
      <dgm:prSet presAssocID="{157CAF05-D1A8-4C29-8C12-915C877EA33C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21A9C4-9629-477C-844D-5DAE6A68E483}" type="pres">
      <dgm:prSet presAssocID="{157CAF05-D1A8-4C29-8C12-915C877EA33C}" presName="parSh" presStyleLbl="node1" presStyleIdx="4" presStyleCnt="5"/>
      <dgm:spPr/>
      <dgm:t>
        <a:bodyPr/>
        <a:lstStyle/>
        <a:p>
          <a:endParaRPr lang="en-US"/>
        </a:p>
      </dgm:t>
    </dgm:pt>
    <dgm:pt modelId="{4E3356E4-D203-4543-A658-2EA714F9FC66}" type="pres">
      <dgm:prSet presAssocID="{157CAF05-D1A8-4C29-8C12-915C877EA33C}" presName="desTx" presStyleLbl="fgAcc1" presStyleIdx="4" presStyleCnt="5" custScaleX="1599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609DD9-EE86-423E-A7A8-ED82ABA86ECD}" type="presOf" srcId="{D6447363-4EE6-4C1D-8DA8-3B7C648A2BC9}" destId="{6665FBDB-E80C-4CBE-AE26-7B45D6D5A547}" srcOrd="0" destOrd="0" presId="urn:microsoft.com/office/officeart/2005/8/layout/process3"/>
    <dgm:cxn modelId="{08C1D37A-6716-4EEB-B84E-F895B34587EE}" srcId="{4E2FD262-ED40-46EC-B451-3E9435774A0C}" destId="{E3E99FD9-E3D3-4F49-844D-0900D94C989E}" srcOrd="0" destOrd="0" parTransId="{86B90FA5-89F3-43DF-91AB-9FCE28172D3C}" sibTransId="{6EDF933C-9B9D-49F5-8C97-B0D7CE81BBAF}"/>
    <dgm:cxn modelId="{A99B3C4C-9660-4ED0-BC10-01AEE69AE630}" srcId="{408DADF6-42F2-4D29-9DFF-8FE49C6B9711}" destId="{4E2FD262-ED40-46EC-B451-3E9435774A0C}" srcOrd="2" destOrd="0" parTransId="{60698540-BAAE-4264-AEF3-E8FAC3AD6641}" sibTransId="{B4D5B3A0-EE6F-4327-BECE-E170D694B90E}"/>
    <dgm:cxn modelId="{66D4E301-917C-44F0-AF5F-8C64EA104D60}" srcId="{EA242DF3-37D4-4836-8E29-E94F74610696}" destId="{5FD30019-A656-44A8-9B82-768056C53917}" srcOrd="2" destOrd="0" parTransId="{C9115169-9135-42A3-8E95-C16A44F2E578}" sibTransId="{F5DFC505-BA44-441F-B267-E24C006269CF}"/>
    <dgm:cxn modelId="{51762C7C-0B59-4F08-A4E4-7B193911CE91}" srcId="{157CAF05-D1A8-4C29-8C12-915C877EA33C}" destId="{A7B27F92-DAA3-4A46-B607-8ED3B0BF39FC}" srcOrd="0" destOrd="0" parTransId="{BF739DD4-47A0-4408-8E0D-4BD7B89466D7}" sibTransId="{3820F51D-511D-4160-A782-048B3CF69AD6}"/>
    <dgm:cxn modelId="{360EEF87-1982-4BEF-9069-D4293EFC7571}" type="presOf" srcId="{D6447363-4EE6-4C1D-8DA8-3B7C648A2BC9}" destId="{A64BB391-E745-4196-87DE-1A7BE1345300}" srcOrd="1" destOrd="0" presId="urn:microsoft.com/office/officeart/2005/8/layout/process3"/>
    <dgm:cxn modelId="{A88C4274-D148-4FFB-AE66-DA7F7454AAC9}" type="presOf" srcId="{69DFD677-17A8-4CC4-A5BB-FED14673B4A3}" destId="{7F48FBC3-45F2-4C27-A2E4-3F7E93AD740C}" srcOrd="1" destOrd="0" presId="urn:microsoft.com/office/officeart/2005/8/layout/process3"/>
    <dgm:cxn modelId="{1A1BA1E7-AC65-4252-B5AC-4C2AE89C5F34}" type="presOf" srcId="{392A8651-4583-4608-94DA-17D0F07E7BC6}" destId="{42F111E4-4632-431F-BE38-F5051C4D7BCA}" srcOrd="0" destOrd="1" presId="urn:microsoft.com/office/officeart/2005/8/layout/process3"/>
    <dgm:cxn modelId="{62FCEB13-BA2D-4DC6-B092-ACC2F93342F0}" type="presOf" srcId="{11C57292-D831-40DB-8D79-697BB170F5DC}" destId="{66A91D8A-1CFE-402F-BB00-3B1732FA040A}" srcOrd="0" destOrd="1" presId="urn:microsoft.com/office/officeart/2005/8/layout/process3"/>
    <dgm:cxn modelId="{6299AC6E-3552-4A69-8B6B-BD7B6BDF55ED}" type="presOf" srcId="{02333C6B-64DB-46F3-A926-6F425BC02C4B}" destId="{CFFAF6B7-6F87-4D02-B573-4F80AD39FC3F}" srcOrd="0" destOrd="1" presId="urn:microsoft.com/office/officeart/2005/8/layout/process3"/>
    <dgm:cxn modelId="{7E43E20F-283D-486E-98BB-550A90B56321}" type="presOf" srcId="{957E0875-BD14-4EBA-9AC3-7639A4A89D7E}" destId="{73A6EA3D-5857-46E9-8008-A12C68556616}" srcOrd="0" destOrd="1" presId="urn:microsoft.com/office/officeart/2005/8/layout/process3"/>
    <dgm:cxn modelId="{872BDAF4-9E65-4846-82CC-658C2B9D0624}" type="presOf" srcId="{4F6CAE94-BFAB-4740-B495-8A7050143FD9}" destId="{73A6EA3D-5857-46E9-8008-A12C68556616}" srcOrd="0" destOrd="3" presId="urn:microsoft.com/office/officeart/2005/8/layout/process3"/>
    <dgm:cxn modelId="{960351FB-E3B4-410A-A080-1927139876BE}" type="presOf" srcId="{85DD9521-6003-4126-B4EB-11549E27FAC3}" destId="{0ECE3DDF-F236-47F4-A911-0A0D46DFF17B}" srcOrd="0" destOrd="0" presId="urn:microsoft.com/office/officeart/2005/8/layout/process3"/>
    <dgm:cxn modelId="{D72AB029-06E9-4C26-BE11-B89A259AA4B7}" srcId="{B938376A-AF49-4C62-A84A-B05FD9995980}" destId="{51B0CDED-A0E3-4727-9BC3-E6115DE506F1}" srcOrd="0" destOrd="0" parTransId="{6E72B3D7-5835-4A47-84E9-EC86577A88B1}" sibTransId="{AC4D4EDC-AF96-4F7F-B7FD-660510E16DBA}"/>
    <dgm:cxn modelId="{E4F9115C-2DCB-4059-9571-CE0700877E73}" type="presOf" srcId="{B4D5B3A0-EE6F-4327-BECE-E170D694B90E}" destId="{46A1E2A6-07DD-4FDC-AA23-C4ACEB0D3C33}" srcOrd="1" destOrd="0" presId="urn:microsoft.com/office/officeart/2005/8/layout/process3"/>
    <dgm:cxn modelId="{D6EC4D2A-EF24-4D4B-B7E4-73CD36A07F2D}" type="presOf" srcId="{D3F511BF-39EA-4A4F-91C9-28ACB20D0433}" destId="{CFFAF6B7-6F87-4D02-B573-4F80AD39FC3F}" srcOrd="0" destOrd="2" presId="urn:microsoft.com/office/officeart/2005/8/layout/process3"/>
    <dgm:cxn modelId="{E1F81C88-CB26-41D4-9FCD-C732D1EC3077}" type="presOf" srcId="{85DD9521-6003-4126-B4EB-11549E27FAC3}" destId="{9B2B2CCF-F9E5-417E-8A80-60C8F6BF5F5A}" srcOrd="1" destOrd="0" presId="urn:microsoft.com/office/officeart/2005/8/layout/process3"/>
    <dgm:cxn modelId="{BD58B2D2-96FB-41E1-A350-3B1AB14E8A0C}" srcId="{D1259B5C-78CA-434D-A9BE-B62D0CFBCD95}" destId="{77AA727A-465D-4D08-8CCF-66FF57CF727F}" srcOrd="2" destOrd="0" parTransId="{60020D61-0077-4F21-8F14-9562EB964E60}" sibTransId="{5FF27910-5EB6-46E1-87FF-BEEE4420781B}"/>
    <dgm:cxn modelId="{885FB0E8-8670-49B7-BA21-6D4960BA8795}" type="presOf" srcId="{157CAF05-D1A8-4C29-8C12-915C877EA33C}" destId="{D021A9C4-9629-477C-844D-5DAE6A68E483}" srcOrd="1" destOrd="0" presId="urn:microsoft.com/office/officeart/2005/8/layout/process3"/>
    <dgm:cxn modelId="{3D580037-7512-4E85-BD98-F27E573B4746}" srcId="{B938376A-AF49-4C62-A84A-B05FD9995980}" destId="{68F0FEAE-D2FD-4A68-A440-F0EAD457B179}" srcOrd="2" destOrd="0" parTransId="{E048FA48-BB29-4B69-A041-615A68B4C1A0}" sibTransId="{A4336B98-6E85-430A-915A-EBC4BFC5EAF7}"/>
    <dgm:cxn modelId="{EAA13EA7-1E3B-4860-BEA1-3ACC1FE6C7FF}" type="presOf" srcId="{157CAF05-D1A8-4C29-8C12-915C877EA33C}" destId="{0833B3E9-7C5A-4173-A9A8-F4979C762B05}" srcOrd="0" destOrd="0" presId="urn:microsoft.com/office/officeart/2005/8/layout/process3"/>
    <dgm:cxn modelId="{AAB98E59-5551-42C0-A559-AE1DD4E7EC07}" type="presOf" srcId="{4E2FD262-ED40-46EC-B451-3E9435774A0C}" destId="{4D6CE3FE-475F-472E-87D2-5D24A12B4095}" srcOrd="1" destOrd="0" presId="urn:microsoft.com/office/officeart/2005/8/layout/process3"/>
    <dgm:cxn modelId="{84570D4F-52BE-44E8-A23D-EE2857D00497}" type="presOf" srcId="{408DADF6-42F2-4D29-9DFF-8FE49C6B9711}" destId="{E3FF8264-B35A-442F-9F99-F04703AA8C36}" srcOrd="0" destOrd="0" presId="urn:microsoft.com/office/officeart/2005/8/layout/process3"/>
    <dgm:cxn modelId="{334576AA-4D3A-4331-BCD4-69517652863F}" type="presOf" srcId="{51B0CDED-A0E3-4727-9BC3-E6115DE506F1}" destId="{66A91D8A-1CFE-402F-BB00-3B1732FA040A}" srcOrd="0" destOrd="0" presId="urn:microsoft.com/office/officeart/2005/8/layout/process3"/>
    <dgm:cxn modelId="{E34A7AEE-11AB-4D2C-A228-F6656E3B03BC}" type="presOf" srcId="{B938376A-AF49-4C62-A84A-B05FD9995980}" destId="{1061B60F-BE55-4E84-876D-D202FF4F45FD}" srcOrd="1" destOrd="0" presId="urn:microsoft.com/office/officeart/2005/8/layout/process3"/>
    <dgm:cxn modelId="{7BBFCBFC-CDDF-4C24-B95F-3316FDE28950}" type="presOf" srcId="{4E2FD262-ED40-46EC-B451-3E9435774A0C}" destId="{CB07CD57-392D-4DDC-966D-A0865CA844C8}" srcOrd="0" destOrd="0" presId="urn:microsoft.com/office/officeart/2005/8/layout/process3"/>
    <dgm:cxn modelId="{C4A971FC-0449-4C54-A800-D0424EEAAAB6}" srcId="{408DADF6-42F2-4D29-9DFF-8FE49C6B9711}" destId="{B938376A-AF49-4C62-A84A-B05FD9995980}" srcOrd="0" destOrd="0" parTransId="{F37F6979-8CFA-44EA-9718-2A3C20B851C9}" sibTransId="{D6447363-4EE6-4C1D-8DA8-3B7C648A2BC9}"/>
    <dgm:cxn modelId="{20D4DBF6-06DE-4971-944C-B788D1B5CD8D}" type="presOf" srcId="{B4D5B3A0-EE6F-4327-BECE-E170D694B90E}" destId="{DF181A1F-8639-4485-89D9-927451FD7798}" srcOrd="0" destOrd="0" presId="urn:microsoft.com/office/officeart/2005/8/layout/process3"/>
    <dgm:cxn modelId="{A92E63BA-DFC1-46EB-9D0A-243A304A4394}" type="presOf" srcId="{68F0FEAE-D2FD-4A68-A440-F0EAD457B179}" destId="{66A91D8A-1CFE-402F-BB00-3B1732FA040A}" srcOrd="0" destOrd="2" presId="urn:microsoft.com/office/officeart/2005/8/layout/process3"/>
    <dgm:cxn modelId="{A28C2E52-8EF2-48B3-8171-9EE3768C7186}" srcId="{EA242DF3-37D4-4836-8E29-E94F74610696}" destId="{67EB5E54-4B8D-478F-BDE1-E76CF8BB2182}" srcOrd="0" destOrd="0" parTransId="{787494C1-C314-46D5-BDF7-334C23C2C9D9}" sibTransId="{9051F311-77BF-4407-B7F6-5080B66E950B}"/>
    <dgm:cxn modelId="{83679C8D-D0E2-408F-9F17-20BA371B3E6E}" srcId="{157CAF05-D1A8-4C29-8C12-915C877EA33C}" destId="{0EE10514-2260-4839-812B-67A03B08DCD9}" srcOrd="1" destOrd="0" parTransId="{392F92DB-14E4-4B96-B3F9-D01E943672A6}" sibTransId="{E2E8C329-3D27-4EC2-8298-FF3DE993B7F8}"/>
    <dgm:cxn modelId="{03132964-D57A-4459-87B9-0FACF90E4E12}" srcId="{EA242DF3-37D4-4836-8E29-E94F74610696}" destId="{957E0875-BD14-4EBA-9AC3-7639A4A89D7E}" srcOrd="1" destOrd="0" parTransId="{3FEA2E04-0E77-4C73-8792-907B8536854A}" sibTransId="{860FADAC-E3AA-41B7-A4B7-7CA26EADFF14}"/>
    <dgm:cxn modelId="{1D9C3CED-1EBD-49C2-8137-475BE9B8F8E2}" srcId="{EA242DF3-37D4-4836-8E29-E94F74610696}" destId="{4F6CAE94-BFAB-4740-B495-8A7050143FD9}" srcOrd="3" destOrd="0" parTransId="{3C6A88EF-0151-4764-AFCB-9BA8249AF294}" sibTransId="{7863B2A6-B6C2-4369-AA1D-B0F2B5E6B9CB}"/>
    <dgm:cxn modelId="{D65990BF-3A2B-4F78-8EDB-5060052634FE}" type="presOf" srcId="{E3E99FD9-E3D3-4F49-844D-0900D94C989E}" destId="{CFFAF6B7-6F87-4D02-B573-4F80AD39FC3F}" srcOrd="0" destOrd="0" presId="urn:microsoft.com/office/officeart/2005/8/layout/process3"/>
    <dgm:cxn modelId="{DF242E8C-0C5F-4DC1-A276-E329A3123D12}" type="presOf" srcId="{B938376A-AF49-4C62-A84A-B05FD9995980}" destId="{569F20BC-25EA-4898-B2F3-8CD8C55987A0}" srcOrd="0" destOrd="0" presId="urn:microsoft.com/office/officeart/2005/8/layout/process3"/>
    <dgm:cxn modelId="{C3931F56-80DD-46D8-95A0-E79E8F320613}" type="presOf" srcId="{2621E09F-376B-4F2D-8C16-92A1EBC3EB41}" destId="{42F111E4-4632-431F-BE38-F5051C4D7BCA}" srcOrd="0" destOrd="0" presId="urn:microsoft.com/office/officeart/2005/8/layout/process3"/>
    <dgm:cxn modelId="{56F3E371-5DCF-41CD-A034-8BA8E505E742}" srcId="{408DADF6-42F2-4D29-9DFF-8FE49C6B9711}" destId="{D1259B5C-78CA-434D-A9BE-B62D0CFBCD95}" srcOrd="3" destOrd="0" parTransId="{C6491A09-5A70-487F-81D5-0F6C0C9C0A91}" sibTransId="{69DFD677-17A8-4CC4-A5BB-FED14673B4A3}"/>
    <dgm:cxn modelId="{588D3867-4F02-486F-AEB1-0F927997D6C1}" type="presOf" srcId="{D1259B5C-78CA-434D-A9BE-B62D0CFBCD95}" destId="{93D31F9C-A928-489C-8F6B-2CF2EF263184}" srcOrd="1" destOrd="0" presId="urn:microsoft.com/office/officeart/2005/8/layout/process3"/>
    <dgm:cxn modelId="{EA879AFE-2B4D-4C92-9B88-5CBDBA10CD5E}" srcId="{4E2FD262-ED40-46EC-B451-3E9435774A0C}" destId="{D3F511BF-39EA-4A4F-91C9-28ACB20D0433}" srcOrd="2" destOrd="0" parTransId="{981C2C7F-CD20-4114-B38E-125591A15A15}" sibTransId="{5AC8A467-E31E-456E-B918-862A3D43374E}"/>
    <dgm:cxn modelId="{AC365023-95F5-4B0E-B111-023A93CF42FC}" type="presOf" srcId="{A7B27F92-DAA3-4A46-B607-8ED3B0BF39FC}" destId="{4E3356E4-D203-4543-A658-2EA714F9FC66}" srcOrd="0" destOrd="0" presId="urn:microsoft.com/office/officeart/2005/8/layout/process3"/>
    <dgm:cxn modelId="{8500B784-F28A-4827-B6D5-D6FB5FB823CD}" srcId="{408DADF6-42F2-4D29-9DFF-8FE49C6B9711}" destId="{EA242DF3-37D4-4836-8E29-E94F74610696}" srcOrd="1" destOrd="0" parTransId="{836EA90D-DB79-4FE1-81F2-0C9695938AF2}" sibTransId="{85DD9521-6003-4126-B4EB-11549E27FAC3}"/>
    <dgm:cxn modelId="{7F635F7A-9A4C-4424-B9EA-FD2E3897C651}" srcId="{408DADF6-42F2-4D29-9DFF-8FE49C6B9711}" destId="{157CAF05-D1A8-4C29-8C12-915C877EA33C}" srcOrd="4" destOrd="0" parTransId="{D36E3A5C-8D65-43BD-A971-51A566426EDD}" sibTransId="{765ABCF5-D46A-4138-B841-46BB8AE8F771}"/>
    <dgm:cxn modelId="{798F4A9D-6220-4F0C-81B1-60E9F0FBD005}" type="presOf" srcId="{D1259B5C-78CA-434D-A9BE-B62D0CFBCD95}" destId="{1230E892-02C2-4BA4-BC51-3915B95D1F66}" srcOrd="0" destOrd="0" presId="urn:microsoft.com/office/officeart/2005/8/layout/process3"/>
    <dgm:cxn modelId="{0D231225-F242-4E17-9DBF-DD0BFD611B2B}" srcId="{4E2FD262-ED40-46EC-B451-3E9435774A0C}" destId="{02333C6B-64DB-46F3-A926-6F425BC02C4B}" srcOrd="1" destOrd="0" parTransId="{ED44100C-85C2-4300-A4B0-7D75D20DBE15}" sibTransId="{3987439F-C891-4434-ABF2-77391F5A79BF}"/>
    <dgm:cxn modelId="{9BDFCEC1-6A1B-4484-AF70-C4A7A8355F00}" type="presOf" srcId="{69DFD677-17A8-4CC4-A5BB-FED14673B4A3}" destId="{E4BFADEC-03B3-4A13-B2A1-E8FD1934A01A}" srcOrd="0" destOrd="0" presId="urn:microsoft.com/office/officeart/2005/8/layout/process3"/>
    <dgm:cxn modelId="{0C2BC75E-4B16-4FF2-A467-CC59B0A0A4D8}" type="presOf" srcId="{67EB5E54-4B8D-478F-BDE1-E76CF8BB2182}" destId="{73A6EA3D-5857-46E9-8008-A12C68556616}" srcOrd="0" destOrd="0" presId="urn:microsoft.com/office/officeart/2005/8/layout/process3"/>
    <dgm:cxn modelId="{1229F44E-051E-4286-AB47-22D1D941A081}" type="presOf" srcId="{77AA727A-465D-4D08-8CCF-66FF57CF727F}" destId="{42F111E4-4632-431F-BE38-F5051C4D7BCA}" srcOrd="0" destOrd="2" presId="urn:microsoft.com/office/officeart/2005/8/layout/process3"/>
    <dgm:cxn modelId="{527DB238-5286-4931-A524-6ED6D0F5E4FB}" srcId="{D1259B5C-78CA-434D-A9BE-B62D0CFBCD95}" destId="{2621E09F-376B-4F2D-8C16-92A1EBC3EB41}" srcOrd="0" destOrd="0" parTransId="{D36CA6B5-8D81-4996-A84E-C00837A3F03A}" sibTransId="{F12494C0-5BEF-4A98-A166-805BBF71B7CD}"/>
    <dgm:cxn modelId="{F8EFB83A-E1FE-47AE-9BB4-4DC9D53E40F3}" srcId="{D1259B5C-78CA-434D-A9BE-B62D0CFBCD95}" destId="{392A8651-4583-4608-94DA-17D0F07E7BC6}" srcOrd="1" destOrd="0" parTransId="{6A01F2F8-CE02-48EA-B8EF-54F70A9DB647}" sibTransId="{42BE1BCE-875C-469C-8FC8-D533F75DB3FE}"/>
    <dgm:cxn modelId="{8F19C75B-F9A8-4EEA-8428-FC5DE31620B3}" type="presOf" srcId="{EA242DF3-37D4-4836-8E29-E94F74610696}" destId="{19C7C83B-129E-4387-B8CB-74B6EB46BF0C}" srcOrd="0" destOrd="0" presId="urn:microsoft.com/office/officeart/2005/8/layout/process3"/>
    <dgm:cxn modelId="{F67B7B4B-9052-44AE-8706-E341A945ED2E}" srcId="{B938376A-AF49-4C62-A84A-B05FD9995980}" destId="{11C57292-D831-40DB-8D79-697BB170F5DC}" srcOrd="1" destOrd="0" parTransId="{FBAC7F64-7634-407A-B9BC-EB9FABE83723}" sibTransId="{32A064E8-24C1-459B-94A0-E50499D7FDE3}"/>
    <dgm:cxn modelId="{6C2A616E-75AF-4050-A011-DBC4AC12A164}" type="presOf" srcId="{5FD30019-A656-44A8-9B82-768056C53917}" destId="{73A6EA3D-5857-46E9-8008-A12C68556616}" srcOrd="0" destOrd="2" presId="urn:microsoft.com/office/officeart/2005/8/layout/process3"/>
    <dgm:cxn modelId="{6854FD04-1186-46FC-B336-D1A91125CA0A}" type="presOf" srcId="{EA242DF3-37D4-4836-8E29-E94F74610696}" destId="{C9725CA4-0583-4B6C-9F84-679B6D0D121C}" srcOrd="1" destOrd="0" presId="urn:microsoft.com/office/officeart/2005/8/layout/process3"/>
    <dgm:cxn modelId="{169C64C9-6A94-4DE6-B6AF-6614A0F093BF}" type="presOf" srcId="{0EE10514-2260-4839-812B-67A03B08DCD9}" destId="{4E3356E4-D203-4543-A658-2EA714F9FC66}" srcOrd="0" destOrd="1" presId="urn:microsoft.com/office/officeart/2005/8/layout/process3"/>
    <dgm:cxn modelId="{129F216D-0390-4E53-A7CB-EDC2FF5C5E80}" type="presParOf" srcId="{E3FF8264-B35A-442F-9F99-F04703AA8C36}" destId="{12DEA013-6874-4875-AD7A-E6E0DE72ABD6}" srcOrd="0" destOrd="0" presId="urn:microsoft.com/office/officeart/2005/8/layout/process3"/>
    <dgm:cxn modelId="{D72EA36F-2A7D-4D16-8E6D-D878E78EA486}" type="presParOf" srcId="{12DEA013-6874-4875-AD7A-E6E0DE72ABD6}" destId="{569F20BC-25EA-4898-B2F3-8CD8C55987A0}" srcOrd="0" destOrd="0" presId="urn:microsoft.com/office/officeart/2005/8/layout/process3"/>
    <dgm:cxn modelId="{41C47A13-7974-4F06-B72E-96315F1B3B1F}" type="presParOf" srcId="{12DEA013-6874-4875-AD7A-E6E0DE72ABD6}" destId="{1061B60F-BE55-4E84-876D-D202FF4F45FD}" srcOrd="1" destOrd="0" presId="urn:microsoft.com/office/officeart/2005/8/layout/process3"/>
    <dgm:cxn modelId="{19A3A203-C5D9-4ADC-8ABC-E256FC37F1B2}" type="presParOf" srcId="{12DEA013-6874-4875-AD7A-E6E0DE72ABD6}" destId="{66A91D8A-1CFE-402F-BB00-3B1732FA040A}" srcOrd="2" destOrd="0" presId="urn:microsoft.com/office/officeart/2005/8/layout/process3"/>
    <dgm:cxn modelId="{42E4D1C7-F319-4D9B-AEDE-78713BA7BCA3}" type="presParOf" srcId="{E3FF8264-B35A-442F-9F99-F04703AA8C36}" destId="{6665FBDB-E80C-4CBE-AE26-7B45D6D5A547}" srcOrd="1" destOrd="0" presId="urn:microsoft.com/office/officeart/2005/8/layout/process3"/>
    <dgm:cxn modelId="{6DE64A61-2D63-48FD-85D9-A4A120F4A1B4}" type="presParOf" srcId="{6665FBDB-E80C-4CBE-AE26-7B45D6D5A547}" destId="{A64BB391-E745-4196-87DE-1A7BE1345300}" srcOrd="0" destOrd="0" presId="urn:microsoft.com/office/officeart/2005/8/layout/process3"/>
    <dgm:cxn modelId="{635901C5-001D-4083-B6CD-16AE713A9824}" type="presParOf" srcId="{E3FF8264-B35A-442F-9F99-F04703AA8C36}" destId="{C7F49DDF-843A-4304-A3E2-0C532EDC73D8}" srcOrd="2" destOrd="0" presId="urn:microsoft.com/office/officeart/2005/8/layout/process3"/>
    <dgm:cxn modelId="{93C2BCFF-B8B4-4891-A516-C20BBA87DE88}" type="presParOf" srcId="{C7F49DDF-843A-4304-A3E2-0C532EDC73D8}" destId="{19C7C83B-129E-4387-B8CB-74B6EB46BF0C}" srcOrd="0" destOrd="0" presId="urn:microsoft.com/office/officeart/2005/8/layout/process3"/>
    <dgm:cxn modelId="{29B9D19B-06D8-45BA-ACCB-8361BE35BF23}" type="presParOf" srcId="{C7F49DDF-843A-4304-A3E2-0C532EDC73D8}" destId="{C9725CA4-0583-4B6C-9F84-679B6D0D121C}" srcOrd="1" destOrd="0" presId="urn:microsoft.com/office/officeart/2005/8/layout/process3"/>
    <dgm:cxn modelId="{0148DCA2-A85A-4B77-9D17-3EA0D6DEDC39}" type="presParOf" srcId="{C7F49DDF-843A-4304-A3E2-0C532EDC73D8}" destId="{73A6EA3D-5857-46E9-8008-A12C68556616}" srcOrd="2" destOrd="0" presId="urn:microsoft.com/office/officeart/2005/8/layout/process3"/>
    <dgm:cxn modelId="{3BA0DF62-3558-4E65-89C0-EBDCDC3C0128}" type="presParOf" srcId="{E3FF8264-B35A-442F-9F99-F04703AA8C36}" destId="{0ECE3DDF-F236-47F4-A911-0A0D46DFF17B}" srcOrd="3" destOrd="0" presId="urn:microsoft.com/office/officeart/2005/8/layout/process3"/>
    <dgm:cxn modelId="{A788CEB6-CD52-4923-A0D7-5FBAFB8AB531}" type="presParOf" srcId="{0ECE3DDF-F236-47F4-A911-0A0D46DFF17B}" destId="{9B2B2CCF-F9E5-417E-8A80-60C8F6BF5F5A}" srcOrd="0" destOrd="0" presId="urn:microsoft.com/office/officeart/2005/8/layout/process3"/>
    <dgm:cxn modelId="{DE2459E5-A4DC-4D3B-A79E-9665A9ED40BD}" type="presParOf" srcId="{E3FF8264-B35A-442F-9F99-F04703AA8C36}" destId="{7CA05AB9-A567-40C1-A82A-DCBAF2A99AFA}" srcOrd="4" destOrd="0" presId="urn:microsoft.com/office/officeart/2005/8/layout/process3"/>
    <dgm:cxn modelId="{D95A320D-8BCC-4C90-ADC0-97E8C99DDF42}" type="presParOf" srcId="{7CA05AB9-A567-40C1-A82A-DCBAF2A99AFA}" destId="{CB07CD57-392D-4DDC-966D-A0865CA844C8}" srcOrd="0" destOrd="0" presId="urn:microsoft.com/office/officeart/2005/8/layout/process3"/>
    <dgm:cxn modelId="{A9B69AEC-0585-46F6-B8ED-F8452F1FCE31}" type="presParOf" srcId="{7CA05AB9-A567-40C1-A82A-DCBAF2A99AFA}" destId="{4D6CE3FE-475F-472E-87D2-5D24A12B4095}" srcOrd="1" destOrd="0" presId="urn:microsoft.com/office/officeart/2005/8/layout/process3"/>
    <dgm:cxn modelId="{170FF885-C837-405F-8BE0-DDC9E6B3C68D}" type="presParOf" srcId="{7CA05AB9-A567-40C1-A82A-DCBAF2A99AFA}" destId="{CFFAF6B7-6F87-4D02-B573-4F80AD39FC3F}" srcOrd="2" destOrd="0" presId="urn:microsoft.com/office/officeart/2005/8/layout/process3"/>
    <dgm:cxn modelId="{62348CF3-656F-4F7D-9543-FD0EDFBACC2E}" type="presParOf" srcId="{E3FF8264-B35A-442F-9F99-F04703AA8C36}" destId="{DF181A1F-8639-4485-89D9-927451FD7798}" srcOrd="5" destOrd="0" presId="urn:microsoft.com/office/officeart/2005/8/layout/process3"/>
    <dgm:cxn modelId="{E5559604-5983-4092-8F3E-9ACF8B54B6C5}" type="presParOf" srcId="{DF181A1F-8639-4485-89D9-927451FD7798}" destId="{46A1E2A6-07DD-4FDC-AA23-C4ACEB0D3C33}" srcOrd="0" destOrd="0" presId="urn:microsoft.com/office/officeart/2005/8/layout/process3"/>
    <dgm:cxn modelId="{531D0682-322D-4D05-97AE-FAF12D84E47A}" type="presParOf" srcId="{E3FF8264-B35A-442F-9F99-F04703AA8C36}" destId="{A2CDEF9D-106A-48A1-8FEF-21A2C941F024}" srcOrd="6" destOrd="0" presId="urn:microsoft.com/office/officeart/2005/8/layout/process3"/>
    <dgm:cxn modelId="{75067EB4-5109-47C2-BAA8-14BB5CC9708D}" type="presParOf" srcId="{A2CDEF9D-106A-48A1-8FEF-21A2C941F024}" destId="{1230E892-02C2-4BA4-BC51-3915B95D1F66}" srcOrd="0" destOrd="0" presId="urn:microsoft.com/office/officeart/2005/8/layout/process3"/>
    <dgm:cxn modelId="{4886F618-2F83-48BD-956B-DB1E22EFCDDD}" type="presParOf" srcId="{A2CDEF9D-106A-48A1-8FEF-21A2C941F024}" destId="{93D31F9C-A928-489C-8F6B-2CF2EF263184}" srcOrd="1" destOrd="0" presId="urn:microsoft.com/office/officeart/2005/8/layout/process3"/>
    <dgm:cxn modelId="{592CE879-7C77-4848-915A-4AA27196871B}" type="presParOf" srcId="{A2CDEF9D-106A-48A1-8FEF-21A2C941F024}" destId="{42F111E4-4632-431F-BE38-F5051C4D7BCA}" srcOrd="2" destOrd="0" presId="urn:microsoft.com/office/officeart/2005/8/layout/process3"/>
    <dgm:cxn modelId="{9866F695-A6BD-41DE-B888-C89950ADC3E7}" type="presParOf" srcId="{E3FF8264-B35A-442F-9F99-F04703AA8C36}" destId="{E4BFADEC-03B3-4A13-B2A1-E8FD1934A01A}" srcOrd="7" destOrd="0" presId="urn:microsoft.com/office/officeart/2005/8/layout/process3"/>
    <dgm:cxn modelId="{3331C5BC-AAFA-465B-8009-B31CE214C346}" type="presParOf" srcId="{E4BFADEC-03B3-4A13-B2A1-E8FD1934A01A}" destId="{7F48FBC3-45F2-4C27-A2E4-3F7E93AD740C}" srcOrd="0" destOrd="0" presId="urn:microsoft.com/office/officeart/2005/8/layout/process3"/>
    <dgm:cxn modelId="{C77E4C23-0DBE-4355-918E-FB2C79C75C3C}" type="presParOf" srcId="{E3FF8264-B35A-442F-9F99-F04703AA8C36}" destId="{184FBB15-86D1-485D-8C3D-C70A959D5FF8}" srcOrd="8" destOrd="0" presId="urn:microsoft.com/office/officeart/2005/8/layout/process3"/>
    <dgm:cxn modelId="{1F2EC495-F254-4B56-B7F2-7924CAC99168}" type="presParOf" srcId="{184FBB15-86D1-485D-8C3D-C70A959D5FF8}" destId="{0833B3E9-7C5A-4173-A9A8-F4979C762B05}" srcOrd="0" destOrd="0" presId="urn:microsoft.com/office/officeart/2005/8/layout/process3"/>
    <dgm:cxn modelId="{FD0AAFDF-8D6F-4E07-B677-FA6014DF6B07}" type="presParOf" srcId="{184FBB15-86D1-485D-8C3D-C70A959D5FF8}" destId="{D021A9C4-9629-477C-844D-5DAE6A68E483}" srcOrd="1" destOrd="0" presId="urn:microsoft.com/office/officeart/2005/8/layout/process3"/>
    <dgm:cxn modelId="{476CD869-0993-42DF-A7D6-2677CC7F1EBF}" type="presParOf" srcId="{184FBB15-86D1-485D-8C3D-C70A959D5FF8}" destId="{4E3356E4-D203-4543-A658-2EA714F9FC6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8DADF6-42F2-4D29-9DFF-8FE49C6B9711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</dgm:pt>
    <dgm:pt modelId="{B938376A-AF49-4C62-A84A-B05FD9995980}">
      <dgm:prSet phldrT="[Text]" custT="1"/>
      <dgm:spPr/>
      <dgm:t>
        <a:bodyPr/>
        <a:lstStyle/>
        <a:p>
          <a:r>
            <a:rPr lang="en-US" sz="2400" b="1" dirty="0" smtClean="0"/>
            <a:t>Executing</a:t>
          </a:r>
          <a:br>
            <a:rPr lang="en-US" sz="2400" b="1" dirty="0" smtClean="0"/>
          </a:br>
          <a:r>
            <a:rPr lang="en-US" sz="1400" b="1" dirty="0" smtClean="0"/>
            <a:t>(see complete list of 22 activities on </a:t>
          </a:r>
          <a:r>
            <a:rPr lang="en-US" sz="1400" b="1" dirty="0" smtClean="0">
              <a:solidFill>
                <a:schemeClr val="bg1"/>
              </a:solidFill>
            </a:rPr>
            <a:t>slides 15-16)</a:t>
          </a:r>
          <a:endParaRPr lang="en-US" sz="1400" b="1" dirty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10 steps in the initiating phase of the project management lifecycle" title="Initating Phase"/>
        </a:ext>
      </dgm:extLst>
    </dgm:pt>
    <dgm:pt modelId="{F37F6979-8CFA-44EA-9718-2A3C20B851C9}" type="parTrans" cxnId="{C4A971FC-0449-4C54-A800-D0424EEAAAB6}">
      <dgm:prSet/>
      <dgm:spPr/>
      <dgm:t>
        <a:bodyPr/>
        <a:lstStyle/>
        <a:p>
          <a:endParaRPr lang="en-US"/>
        </a:p>
      </dgm:t>
    </dgm:pt>
    <dgm:pt modelId="{D6447363-4EE6-4C1D-8DA8-3B7C648A2BC9}" type="sibTrans" cxnId="{C4A971FC-0449-4C54-A800-D0424EEAAAB6}">
      <dgm:prSet/>
      <dgm:spPr/>
      <dgm:t>
        <a:bodyPr/>
        <a:lstStyle/>
        <a:p>
          <a:endParaRPr lang="en-US"/>
        </a:p>
      </dgm:t>
    </dgm:pt>
    <dgm:pt modelId="{51B0CDED-A0E3-4727-9BC3-E6115DE506F1}">
      <dgm:prSet custT="1"/>
      <dgm:spPr/>
      <dgm:t>
        <a:bodyPr/>
        <a:lstStyle/>
        <a:p>
          <a:r>
            <a:rPr lang="en-US" sz="1100" dirty="0" smtClean="0"/>
            <a:t>Execute work according to the project management plan</a:t>
          </a:r>
          <a:endParaRPr lang="en-US" sz="1100" dirty="0"/>
        </a:p>
      </dgm:t>
    </dgm:pt>
    <dgm:pt modelId="{6E72B3D7-5835-4A47-84E9-EC86577A88B1}" type="parTrans" cxnId="{D72AB029-06E9-4C26-BE11-B89A259AA4B7}">
      <dgm:prSet/>
      <dgm:spPr/>
      <dgm:t>
        <a:bodyPr/>
        <a:lstStyle/>
        <a:p>
          <a:endParaRPr lang="en-US"/>
        </a:p>
      </dgm:t>
    </dgm:pt>
    <dgm:pt modelId="{AC4D4EDC-AF96-4F7F-B7FD-660510E16DBA}" type="sibTrans" cxnId="{D72AB029-06E9-4C26-BE11-B89A259AA4B7}">
      <dgm:prSet/>
      <dgm:spPr/>
      <dgm:t>
        <a:bodyPr/>
        <a:lstStyle/>
        <a:p>
          <a:endParaRPr lang="en-US"/>
        </a:p>
      </dgm:t>
    </dgm:pt>
    <dgm:pt modelId="{162FEC8C-5493-4550-8E8E-A272F9FE7FBC}">
      <dgm:prSet custT="1"/>
      <dgm:spPr/>
      <dgm:t>
        <a:bodyPr/>
        <a:lstStyle/>
        <a:p>
          <a:r>
            <a:rPr lang="en-US" sz="1100" dirty="0" smtClean="0"/>
            <a:t>Request changes</a:t>
          </a:r>
          <a:endParaRPr lang="en-US" sz="1100" dirty="0"/>
        </a:p>
      </dgm:t>
    </dgm:pt>
    <dgm:pt modelId="{D0260778-4097-4F71-895A-2B0EB22829A2}" type="parTrans" cxnId="{9EE9591F-4256-4D78-9B2C-EF03D0D08C71}">
      <dgm:prSet/>
      <dgm:spPr/>
      <dgm:t>
        <a:bodyPr/>
        <a:lstStyle/>
        <a:p>
          <a:endParaRPr lang="en-US"/>
        </a:p>
      </dgm:t>
    </dgm:pt>
    <dgm:pt modelId="{22215778-7FB1-4832-BD0B-01D53E2C9692}" type="sibTrans" cxnId="{9EE9591F-4256-4D78-9B2C-EF03D0D08C71}">
      <dgm:prSet/>
      <dgm:spPr/>
      <dgm:t>
        <a:bodyPr/>
        <a:lstStyle/>
        <a:p>
          <a:endParaRPr lang="en-US"/>
        </a:p>
      </dgm:t>
    </dgm:pt>
    <dgm:pt modelId="{CF7454B2-7C67-4B28-9D78-06CF10C9934D}">
      <dgm:prSet custT="1"/>
      <dgm:spPr/>
      <dgm:t>
        <a:bodyPr/>
        <a:lstStyle/>
        <a:p>
          <a:r>
            <a:rPr lang="en-US" sz="1100" dirty="0" smtClean="0"/>
            <a:t>Continuously improve</a:t>
          </a:r>
          <a:endParaRPr lang="en-US" sz="1100" dirty="0"/>
        </a:p>
      </dgm:t>
    </dgm:pt>
    <dgm:pt modelId="{5EBFB910-764E-4AEC-B748-60FE085D6CF2}" type="parTrans" cxnId="{9DAC72EC-83E0-4D0A-B001-975A60C9AE99}">
      <dgm:prSet/>
      <dgm:spPr/>
      <dgm:t>
        <a:bodyPr/>
        <a:lstStyle/>
        <a:p>
          <a:endParaRPr lang="en-US"/>
        </a:p>
      </dgm:t>
    </dgm:pt>
    <dgm:pt modelId="{4318218D-6561-4094-92B1-49E26903EAB7}" type="sibTrans" cxnId="{9DAC72EC-83E0-4D0A-B001-975A60C9AE99}">
      <dgm:prSet/>
      <dgm:spPr/>
      <dgm:t>
        <a:bodyPr/>
        <a:lstStyle/>
        <a:p>
          <a:endParaRPr lang="en-US"/>
        </a:p>
      </dgm:t>
    </dgm:pt>
    <dgm:pt modelId="{E0721460-E80E-4CFD-9511-444B82578883}">
      <dgm:prSet custT="1"/>
      <dgm:spPr/>
      <dgm:t>
        <a:bodyPr/>
        <a:lstStyle/>
        <a:p>
          <a:r>
            <a:rPr lang="en-US" sz="1100" dirty="0" smtClean="0"/>
            <a:t>Determine whether processes are correct and effective (quality assurance)</a:t>
          </a:r>
          <a:endParaRPr lang="en-US" sz="1100" dirty="0"/>
        </a:p>
      </dgm:t>
    </dgm:pt>
    <dgm:pt modelId="{E1A0ED9B-734C-4F43-B16A-16AAE610AAB2}" type="parTrans" cxnId="{571E8F15-657E-4361-9A99-912EC77BC35F}">
      <dgm:prSet/>
      <dgm:spPr/>
      <dgm:t>
        <a:bodyPr/>
        <a:lstStyle/>
        <a:p>
          <a:endParaRPr lang="en-US"/>
        </a:p>
      </dgm:t>
    </dgm:pt>
    <dgm:pt modelId="{DBF4758C-C630-402C-9A09-4ABFEAEEEB40}" type="sibTrans" cxnId="{571E8F15-657E-4361-9A99-912EC77BC35F}">
      <dgm:prSet/>
      <dgm:spPr/>
      <dgm:t>
        <a:bodyPr/>
        <a:lstStyle/>
        <a:p>
          <a:endParaRPr lang="en-US"/>
        </a:p>
      </dgm:t>
    </dgm:pt>
    <dgm:pt modelId="{00221A04-798E-4BBF-8CB1-B812B00FFE10}">
      <dgm:prSet custT="1"/>
      <dgm:spPr/>
      <dgm:t>
        <a:bodyPr/>
        <a:lstStyle/>
        <a:p>
          <a:endParaRPr lang="en-US" sz="1100" dirty="0"/>
        </a:p>
      </dgm:t>
    </dgm:pt>
    <dgm:pt modelId="{BE0939F1-170D-4289-BBB2-DDB1F2F42417}" type="parTrans" cxnId="{7190985D-B435-4258-BCDD-09333C709997}">
      <dgm:prSet/>
      <dgm:spPr/>
      <dgm:t>
        <a:bodyPr/>
        <a:lstStyle/>
        <a:p>
          <a:endParaRPr lang="en-US"/>
        </a:p>
      </dgm:t>
    </dgm:pt>
    <dgm:pt modelId="{031798DC-C336-423F-A7C5-6B352CA2F9B2}" type="sibTrans" cxnId="{7190985D-B435-4258-BCDD-09333C709997}">
      <dgm:prSet/>
      <dgm:spPr/>
      <dgm:t>
        <a:bodyPr/>
        <a:lstStyle/>
        <a:p>
          <a:endParaRPr lang="en-US"/>
        </a:p>
      </dgm:t>
    </dgm:pt>
    <dgm:pt modelId="{E1234AA4-BC9D-4FCB-8C82-89C5B9BF5EA6}">
      <dgm:prSet custT="1"/>
      <dgm:spPr/>
      <dgm:t>
        <a:bodyPr/>
        <a:lstStyle/>
        <a:p>
          <a:r>
            <a:rPr lang="en-US" sz="1100" dirty="0" smtClean="0"/>
            <a:t>Evaluate team and individual performance</a:t>
          </a:r>
          <a:endParaRPr lang="en-US" sz="1100" dirty="0"/>
        </a:p>
      </dgm:t>
    </dgm:pt>
    <dgm:pt modelId="{8C7E015B-7CAA-454E-882D-A4B534435035}" type="parTrans" cxnId="{0A2CE1D5-3791-48E7-A7A8-77DAF8B3EEA5}">
      <dgm:prSet/>
      <dgm:spPr/>
      <dgm:t>
        <a:bodyPr/>
        <a:lstStyle/>
        <a:p>
          <a:endParaRPr lang="en-US"/>
        </a:p>
      </dgm:t>
    </dgm:pt>
    <dgm:pt modelId="{108E5CB1-2B16-4B0C-A89B-69906E80B70E}" type="sibTrans" cxnId="{0A2CE1D5-3791-48E7-A7A8-77DAF8B3EEA5}">
      <dgm:prSet/>
      <dgm:spPr/>
      <dgm:t>
        <a:bodyPr/>
        <a:lstStyle/>
        <a:p>
          <a:endParaRPr lang="en-US"/>
        </a:p>
      </dgm:t>
    </dgm:pt>
    <dgm:pt modelId="{24747FF7-199F-4F60-80D9-6B9F57DC6A11}">
      <dgm:prSet custT="1"/>
      <dgm:spPr/>
      <dgm:t>
        <a:bodyPr/>
        <a:lstStyle/>
        <a:p>
          <a:r>
            <a:rPr lang="en-US" sz="1100" dirty="0" smtClean="0"/>
            <a:t>Hold team-building activities</a:t>
          </a:r>
          <a:endParaRPr lang="en-US" sz="1100" dirty="0"/>
        </a:p>
      </dgm:t>
    </dgm:pt>
    <dgm:pt modelId="{B31D5AC6-DECC-409F-9666-6A7D8D7B8BBF}" type="parTrans" cxnId="{972C526C-F379-4050-945A-3C1398F73574}">
      <dgm:prSet/>
      <dgm:spPr/>
      <dgm:t>
        <a:bodyPr/>
        <a:lstStyle/>
        <a:p>
          <a:endParaRPr lang="en-US"/>
        </a:p>
      </dgm:t>
    </dgm:pt>
    <dgm:pt modelId="{EFAE199B-1133-414B-8AD0-1262067FD64E}" type="sibTrans" cxnId="{972C526C-F379-4050-945A-3C1398F73574}">
      <dgm:prSet/>
      <dgm:spPr/>
      <dgm:t>
        <a:bodyPr/>
        <a:lstStyle/>
        <a:p>
          <a:endParaRPr lang="en-US"/>
        </a:p>
      </dgm:t>
    </dgm:pt>
    <dgm:pt modelId="{5B702940-E5AC-4B29-8684-EAD0B1C213CD}">
      <dgm:prSet custT="1"/>
      <dgm:spPr/>
      <dgm:t>
        <a:bodyPr/>
        <a:lstStyle/>
        <a:p>
          <a:r>
            <a:rPr lang="en-US" sz="1100" dirty="0" smtClean="0"/>
            <a:t>Give recognition and awards</a:t>
          </a:r>
          <a:endParaRPr lang="en-US" sz="1100" dirty="0"/>
        </a:p>
      </dgm:t>
    </dgm:pt>
    <dgm:pt modelId="{6CD55260-F5F9-4D7C-A52F-CEE3C5A7E1A4}" type="parTrans" cxnId="{8E46C5E9-7FF1-49CF-AAA7-24A5F6639D22}">
      <dgm:prSet/>
      <dgm:spPr/>
      <dgm:t>
        <a:bodyPr/>
        <a:lstStyle/>
        <a:p>
          <a:endParaRPr lang="en-US"/>
        </a:p>
      </dgm:t>
    </dgm:pt>
    <dgm:pt modelId="{1D1E8AF3-550C-4EA6-8C88-4FF6BEAD240A}" type="sibTrans" cxnId="{8E46C5E9-7FF1-49CF-AAA7-24A5F6639D22}">
      <dgm:prSet/>
      <dgm:spPr/>
      <dgm:t>
        <a:bodyPr/>
        <a:lstStyle/>
        <a:p>
          <a:endParaRPr lang="en-US"/>
        </a:p>
      </dgm:t>
    </dgm:pt>
    <dgm:pt modelId="{BC273122-752F-4C39-9A74-EDDF6609A4A0}">
      <dgm:prSet custT="1"/>
      <dgm:spPr/>
      <dgm:t>
        <a:bodyPr/>
        <a:lstStyle/>
        <a:p>
          <a:r>
            <a:rPr lang="en-US" sz="1100" dirty="0" smtClean="0"/>
            <a:t>Release resources as work is completed </a:t>
          </a:r>
        </a:p>
      </dgm:t>
    </dgm:pt>
    <dgm:pt modelId="{383EF87E-FC65-42EE-9D05-FC867DAB1B8C}" type="parTrans" cxnId="{DB61334C-EB5A-4220-81A4-A995BFF152B4}">
      <dgm:prSet/>
      <dgm:spPr/>
      <dgm:t>
        <a:bodyPr/>
        <a:lstStyle/>
        <a:p>
          <a:endParaRPr lang="en-US"/>
        </a:p>
      </dgm:t>
    </dgm:pt>
    <dgm:pt modelId="{C52EAC77-CB1A-4019-A959-F2DABD498BC9}" type="sibTrans" cxnId="{DB61334C-EB5A-4220-81A4-A995BFF152B4}">
      <dgm:prSet/>
      <dgm:spPr/>
      <dgm:t>
        <a:bodyPr/>
        <a:lstStyle/>
        <a:p>
          <a:endParaRPr lang="en-US"/>
        </a:p>
      </dgm:t>
    </dgm:pt>
    <dgm:pt modelId="{D0946BC2-6F90-4EAF-8A23-22D5420C5E37}">
      <dgm:prSet custT="1"/>
      <dgm:spPr/>
      <dgm:t>
        <a:bodyPr/>
        <a:lstStyle/>
        <a:p>
          <a:r>
            <a:rPr lang="en-US" sz="1100" dirty="0" smtClean="0"/>
            <a:t>Report on project performance</a:t>
          </a:r>
        </a:p>
      </dgm:t>
    </dgm:pt>
    <dgm:pt modelId="{3B7EFD00-8D1B-47E5-BE1A-5B17F482E4B9}" type="parTrans" cxnId="{99A863FD-5B2C-4BCA-9B36-C85CA323DC49}">
      <dgm:prSet/>
      <dgm:spPr/>
      <dgm:t>
        <a:bodyPr/>
        <a:lstStyle/>
        <a:p>
          <a:endParaRPr lang="en-US"/>
        </a:p>
      </dgm:t>
    </dgm:pt>
    <dgm:pt modelId="{D4C3F0D8-D053-424F-A12C-62CB312F26AC}" type="sibTrans" cxnId="{99A863FD-5B2C-4BCA-9B36-C85CA323DC49}">
      <dgm:prSet/>
      <dgm:spPr/>
      <dgm:t>
        <a:bodyPr/>
        <a:lstStyle/>
        <a:p>
          <a:endParaRPr lang="en-US"/>
        </a:p>
      </dgm:t>
    </dgm:pt>
    <dgm:pt modelId="{8FF0CAA9-7CE4-4492-8265-B0E1CAF3C87A}">
      <dgm:prSet custT="1"/>
      <dgm:spPr/>
      <dgm:t>
        <a:bodyPr/>
        <a:lstStyle/>
        <a:p>
          <a:r>
            <a:rPr lang="en-US" sz="1100" dirty="0" smtClean="0"/>
            <a:t>Manage stakeholder engagement and expectations</a:t>
          </a:r>
        </a:p>
      </dgm:t>
    </dgm:pt>
    <dgm:pt modelId="{DEB7D190-E51D-428E-8BF7-F64056C9C237}" type="parTrans" cxnId="{8F63FD58-AFFF-4AD3-ACD2-3F7C09498770}">
      <dgm:prSet/>
      <dgm:spPr/>
      <dgm:t>
        <a:bodyPr/>
        <a:lstStyle/>
        <a:p>
          <a:endParaRPr lang="en-US"/>
        </a:p>
      </dgm:t>
    </dgm:pt>
    <dgm:pt modelId="{5DA9DFA4-BF1F-4167-9974-96BF5FF01446}" type="sibTrans" cxnId="{8F63FD58-AFFF-4AD3-ACD2-3F7C09498770}">
      <dgm:prSet/>
      <dgm:spPr/>
      <dgm:t>
        <a:bodyPr/>
        <a:lstStyle/>
        <a:p>
          <a:endParaRPr lang="en-US"/>
        </a:p>
      </dgm:t>
    </dgm:pt>
    <dgm:pt modelId="{E3FF8264-B35A-442F-9F99-F04703AA8C36}" type="pres">
      <dgm:prSet presAssocID="{408DADF6-42F2-4D29-9DFF-8FE49C6B9711}" presName="linearFlow" presStyleCnt="0">
        <dgm:presLayoutVars>
          <dgm:dir/>
          <dgm:animLvl val="lvl"/>
          <dgm:resizeHandles val="exact"/>
        </dgm:presLayoutVars>
      </dgm:prSet>
      <dgm:spPr/>
    </dgm:pt>
    <dgm:pt modelId="{12DEA013-6874-4875-AD7A-E6E0DE72ABD6}" type="pres">
      <dgm:prSet presAssocID="{B938376A-AF49-4C62-A84A-B05FD9995980}" presName="composite" presStyleCnt="0"/>
      <dgm:spPr/>
    </dgm:pt>
    <dgm:pt modelId="{569F20BC-25EA-4898-B2F3-8CD8C55987A0}" type="pres">
      <dgm:prSet presAssocID="{B938376A-AF49-4C62-A84A-B05FD9995980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B60F-BE55-4E84-876D-D202FF4F45FD}" type="pres">
      <dgm:prSet presAssocID="{B938376A-AF49-4C62-A84A-B05FD9995980}" presName="parSh" presStyleLbl="node1" presStyleIdx="0" presStyleCnt="1"/>
      <dgm:spPr/>
      <dgm:t>
        <a:bodyPr/>
        <a:lstStyle/>
        <a:p>
          <a:endParaRPr lang="en-US"/>
        </a:p>
      </dgm:t>
    </dgm:pt>
    <dgm:pt modelId="{66A91D8A-1CFE-402F-BB00-3B1732FA040A}" type="pres">
      <dgm:prSet presAssocID="{B938376A-AF49-4C62-A84A-B05FD9995980}" presName="desTx" presStyleLbl="fgAcc1" presStyleIdx="0" presStyleCnt="1" custScaleX="140030" custScaleY="9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E39E77-844B-4867-8FC8-15EDE43D7F0B}" type="presOf" srcId="{CF7454B2-7C67-4B28-9D78-06CF10C9934D}" destId="{66A91D8A-1CFE-402F-BB00-3B1732FA040A}" srcOrd="0" destOrd="2" presId="urn:microsoft.com/office/officeart/2005/8/layout/process3"/>
    <dgm:cxn modelId="{768694EC-D086-4E92-AA71-7312941BFDA2}" type="presOf" srcId="{408DADF6-42F2-4D29-9DFF-8FE49C6B9711}" destId="{E3FF8264-B35A-442F-9F99-F04703AA8C36}" srcOrd="0" destOrd="0" presId="urn:microsoft.com/office/officeart/2005/8/layout/process3"/>
    <dgm:cxn modelId="{8F63FD58-AFFF-4AD3-ACD2-3F7C09498770}" srcId="{B938376A-AF49-4C62-A84A-B05FD9995980}" destId="{8FF0CAA9-7CE4-4492-8265-B0E1CAF3C87A}" srcOrd="9" destOrd="0" parTransId="{DEB7D190-E51D-428E-8BF7-F64056C9C237}" sibTransId="{5DA9DFA4-BF1F-4167-9974-96BF5FF01446}"/>
    <dgm:cxn modelId="{61DC1454-6BCD-48A3-A305-B016FAA13F07}" type="presOf" srcId="{5B702940-E5AC-4B29-8684-EAD0B1C213CD}" destId="{66A91D8A-1CFE-402F-BB00-3B1732FA040A}" srcOrd="0" destOrd="6" presId="urn:microsoft.com/office/officeart/2005/8/layout/process3"/>
    <dgm:cxn modelId="{99A863FD-5B2C-4BCA-9B36-C85CA323DC49}" srcId="{B938376A-AF49-4C62-A84A-B05FD9995980}" destId="{D0946BC2-6F90-4EAF-8A23-22D5420C5E37}" srcOrd="8" destOrd="0" parTransId="{3B7EFD00-8D1B-47E5-BE1A-5B17F482E4B9}" sibTransId="{D4C3F0D8-D053-424F-A12C-62CB312F26AC}"/>
    <dgm:cxn modelId="{571E8F15-657E-4361-9A99-912EC77BC35F}" srcId="{B938376A-AF49-4C62-A84A-B05FD9995980}" destId="{E0721460-E80E-4CFD-9511-444B82578883}" srcOrd="3" destOrd="0" parTransId="{E1A0ED9B-734C-4F43-B16A-16AAE610AAB2}" sibTransId="{DBF4758C-C630-402C-9A09-4ABFEAEEEB40}"/>
    <dgm:cxn modelId="{6767D594-98C9-4792-BD55-6ACCDC8BC582}" type="presOf" srcId="{E1234AA4-BC9D-4FCB-8C82-89C5B9BF5EA6}" destId="{66A91D8A-1CFE-402F-BB00-3B1732FA040A}" srcOrd="0" destOrd="4" presId="urn:microsoft.com/office/officeart/2005/8/layout/process3"/>
    <dgm:cxn modelId="{9EE9591F-4256-4D78-9B2C-EF03D0D08C71}" srcId="{B938376A-AF49-4C62-A84A-B05FD9995980}" destId="{162FEC8C-5493-4550-8E8E-A272F9FE7FBC}" srcOrd="1" destOrd="0" parTransId="{D0260778-4097-4F71-895A-2B0EB22829A2}" sibTransId="{22215778-7FB1-4832-BD0B-01D53E2C9692}"/>
    <dgm:cxn modelId="{354A014D-005A-4AE3-BD83-9FDA8E5DCEB3}" type="presOf" srcId="{51B0CDED-A0E3-4727-9BC3-E6115DE506F1}" destId="{66A91D8A-1CFE-402F-BB00-3B1732FA040A}" srcOrd="0" destOrd="0" presId="urn:microsoft.com/office/officeart/2005/8/layout/process3"/>
    <dgm:cxn modelId="{972C526C-F379-4050-945A-3C1398F73574}" srcId="{B938376A-AF49-4C62-A84A-B05FD9995980}" destId="{24747FF7-199F-4F60-80D9-6B9F57DC6A11}" srcOrd="5" destOrd="0" parTransId="{B31D5AC6-DECC-409F-9666-6A7D8D7B8BBF}" sibTransId="{EFAE199B-1133-414B-8AD0-1262067FD64E}"/>
    <dgm:cxn modelId="{45A0C830-176E-44E2-A784-5192C2A73878}" type="presOf" srcId="{B938376A-AF49-4C62-A84A-B05FD9995980}" destId="{569F20BC-25EA-4898-B2F3-8CD8C55987A0}" srcOrd="0" destOrd="0" presId="urn:microsoft.com/office/officeart/2005/8/layout/process3"/>
    <dgm:cxn modelId="{44D55135-20C3-4258-B4B6-810DAB745E41}" type="presOf" srcId="{162FEC8C-5493-4550-8E8E-A272F9FE7FBC}" destId="{66A91D8A-1CFE-402F-BB00-3B1732FA040A}" srcOrd="0" destOrd="1" presId="urn:microsoft.com/office/officeart/2005/8/layout/process3"/>
    <dgm:cxn modelId="{9DAC72EC-83E0-4D0A-B001-975A60C9AE99}" srcId="{B938376A-AF49-4C62-A84A-B05FD9995980}" destId="{CF7454B2-7C67-4B28-9D78-06CF10C9934D}" srcOrd="2" destOrd="0" parTransId="{5EBFB910-764E-4AEC-B748-60FE085D6CF2}" sibTransId="{4318218D-6561-4094-92B1-49E26903EAB7}"/>
    <dgm:cxn modelId="{0A2CE1D5-3791-48E7-A7A8-77DAF8B3EEA5}" srcId="{B938376A-AF49-4C62-A84A-B05FD9995980}" destId="{E1234AA4-BC9D-4FCB-8C82-89C5B9BF5EA6}" srcOrd="4" destOrd="0" parTransId="{8C7E015B-7CAA-454E-882D-A4B534435035}" sibTransId="{108E5CB1-2B16-4B0C-A89B-69906E80B70E}"/>
    <dgm:cxn modelId="{4B509D89-27C3-4824-AA0E-903B5D66587C}" type="presOf" srcId="{E0721460-E80E-4CFD-9511-444B82578883}" destId="{66A91D8A-1CFE-402F-BB00-3B1732FA040A}" srcOrd="0" destOrd="3" presId="urn:microsoft.com/office/officeart/2005/8/layout/process3"/>
    <dgm:cxn modelId="{6226499A-549E-4C72-AB0D-D512ADD8E9D3}" type="presOf" srcId="{8FF0CAA9-7CE4-4492-8265-B0E1CAF3C87A}" destId="{66A91D8A-1CFE-402F-BB00-3B1732FA040A}" srcOrd="0" destOrd="9" presId="urn:microsoft.com/office/officeart/2005/8/layout/process3"/>
    <dgm:cxn modelId="{D7733182-B11C-4052-BC6F-93DF371F7648}" type="presOf" srcId="{BC273122-752F-4C39-9A74-EDDF6609A4A0}" destId="{66A91D8A-1CFE-402F-BB00-3B1732FA040A}" srcOrd="0" destOrd="7" presId="urn:microsoft.com/office/officeart/2005/8/layout/process3"/>
    <dgm:cxn modelId="{7F66E233-3E02-4ECA-9148-6B30D25F0740}" type="presOf" srcId="{00221A04-798E-4BBF-8CB1-B812B00FFE10}" destId="{66A91D8A-1CFE-402F-BB00-3B1732FA040A}" srcOrd="0" destOrd="10" presId="urn:microsoft.com/office/officeart/2005/8/layout/process3"/>
    <dgm:cxn modelId="{A41B7289-E790-4793-A6E1-162E8D4A5C6C}" type="presOf" srcId="{D0946BC2-6F90-4EAF-8A23-22D5420C5E37}" destId="{66A91D8A-1CFE-402F-BB00-3B1732FA040A}" srcOrd="0" destOrd="8" presId="urn:microsoft.com/office/officeart/2005/8/layout/process3"/>
    <dgm:cxn modelId="{7190985D-B435-4258-BCDD-09333C709997}" srcId="{B938376A-AF49-4C62-A84A-B05FD9995980}" destId="{00221A04-798E-4BBF-8CB1-B812B00FFE10}" srcOrd="10" destOrd="0" parTransId="{BE0939F1-170D-4289-BBB2-DDB1F2F42417}" sibTransId="{031798DC-C336-423F-A7C5-6B352CA2F9B2}"/>
    <dgm:cxn modelId="{B19290F6-4828-4810-B0D8-B597032C4EF8}" type="presOf" srcId="{B938376A-AF49-4C62-A84A-B05FD9995980}" destId="{1061B60F-BE55-4E84-876D-D202FF4F45FD}" srcOrd="1" destOrd="0" presId="urn:microsoft.com/office/officeart/2005/8/layout/process3"/>
    <dgm:cxn modelId="{DB61334C-EB5A-4220-81A4-A995BFF152B4}" srcId="{B938376A-AF49-4C62-A84A-B05FD9995980}" destId="{BC273122-752F-4C39-9A74-EDDF6609A4A0}" srcOrd="7" destOrd="0" parTransId="{383EF87E-FC65-42EE-9D05-FC867DAB1B8C}" sibTransId="{C52EAC77-CB1A-4019-A959-F2DABD498BC9}"/>
    <dgm:cxn modelId="{8E46C5E9-7FF1-49CF-AAA7-24A5F6639D22}" srcId="{B938376A-AF49-4C62-A84A-B05FD9995980}" destId="{5B702940-E5AC-4B29-8684-EAD0B1C213CD}" srcOrd="6" destOrd="0" parTransId="{6CD55260-F5F9-4D7C-A52F-CEE3C5A7E1A4}" sibTransId="{1D1E8AF3-550C-4EA6-8C88-4FF6BEAD240A}"/>
    <dgm:cxn modelId="{8EDA8E30-C751-4E7A-8116-289CD179F8EB}" type="presOf" srcId="{24747FF7-199F-4F60-80D9-6B9F57DC6A11}" destId="{66A91D8A-1CFE-402F-BB00-3B1732FA040A}" srcOrd="0" destOrd="5" presId="urn:microsoft.com/office/officeart/2005/8/layout/process3"/>
    <dgm:cxn modelId="{D72AB029-06E9-4C26-BE11-B89A259AA4B7}" srcId="{B938376A-AF49-4C62-A84A-B05FD9995980}" destId="{51B0CDED-A0E3-4727-9BC3-E6115DE506F1}" srcOrd="0" destOrd="0" parTransId="{6E72B3D7-5835-4A47-84E9-EC86577A88B1}" sibTransId="{AC4D4EDC-AF96-4F7F-B7FD-660510E16DBA}"/>
    <dgm:cxn modelId="{C4A971FC-0449-4C54-A800-D0424EEAAAB6}" srcId="{408DADF6-42F2-4D29-9DFF-8FE49C6B9711}" destId="{B938376A-AF49-4C62-A84A-B05FD9995980}" srcOrd="0" destOrd="0" parTransId="{F37F6979-8CFA-44EA-9718-2A3C20B851C9}" sibTransId="{D6447363-4EE6-4C1D-8DA8-3B7C648A2BC9}"/>
    <dgm:cxn modelId="{67D6DC50-AD7E-4B56-995A-D45281CE1046}" type="presParOf" srcId="{E3FF8264-B35A-442F-9F99-F04703AA8C36}" destId="{12DEA013-6874-4875-AD7A-E6E0DE72ABD6}" srcOrd="0" destOrd="0" presId="urn:microsoft.com/office/officeart/2005/8/layout/process3"/>
    <dgm:cxn modelId="{0A3E5910-39A9-418B-9050-9D0512B2CAE5}" type="presParOf" srcId="{12DEA013-6874-4875-AD7A-E6E0DE72ABD6}" destId="{569F20BC-25EA-4898-B2F3-8CD8C55987A0}" srcOrd="0" destOrd="0" presId="urn:microsoft.com/office/officeart/2005/8/layout/process3"/>
    <dgm:cxn modelId="{5290C811-673A-4A7D-8DD8-50D9131BD4E7}" type="presParOf" srcId="{12DEA013-6874-4875-AD7A-E6E0DE72ABD6}" destId="{1061B60F-BE55-4E84-876D-D202FF4F45FD}" srcOrd="1" destOrd="0" presId="urn:microsoft.com/office/officeart/2005/8/layout/process3"/>
    <dgm:cxn modelId="{AA4A6A3C-4FDF-4B8A-BBB2-5B13D31709FA}" type="presParOf" srcId="{12DEA013-6874-4875-AD7A-E6E0DE72ABD6}" destId="{66A91D8A-1CFE-402F-BB00-3B1732FA040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8DADF6-42F2-4D29-9DFF-8FE49C6B9711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</dgm:pt>
    <dgm:pt modelId="{B938376A-AF49-4C62-A84A-B05FD9995980}">
      <dgm:prSet phldrT="[Text]" custT="1"/>
      <dgm:spPr/>
      <dgm:t>
        <a:bodyPr/>
        <a:lstStyle/>
        <a:p>
          <a:r>
            <a:rPr lang="en-US" sz="2400" b="1" dirty="0" smtClean="0"/>
            <a:t>Executing</a:t>
          </a:r>
          <a:br>
            <a:rPr lang="en-US" sz="2400" b="1" dirty="0" smtClean="0"/>
          </a:br>
          <a:r>
            <a:rPr lang="en-US" sz="1400" b="1" dirty="0" smtClean="0"/>
            <a:t>(see complete list of 22 activities on </a:t>
          </a:r>
          <a:r>
            <a:rPr lang="en-US" sz="1400" b="1" dirty="0" smtClean="0">
              <a:solidFill>
                <a:schemeClr val="bg1"/>
              </a:solidFill>
            </a:rPr>
            <a:t>slides 15-16)</a:t>
          </a:r>
          <a:endParaRPr lang="en-US" sz="1400" b="1" dirty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10 steps in the initiating phase of the project management lifecycle" title="Initating Phase"/>
        </a:ext>
      </dgm:extLst>
    </dgm:pt>
    <dgm:pt modelId="{F37F6979-8CFA-44EA-9718-2A3C20B851C9}" type="parTrans" cxnId="{C4A971FC-0449-4C54-A800-D0424EEAAAB6}">
      <dgm:prSet/>
      <dgm:spPr/>
      <dgm:t>
        <a:bodyPr/>
        <a:lstStyle/>
        <a:p>
          <a:endParaRPr lang="en-US"/>
        </a:p>
      </dgm:t>
    </dgm:pt>
    <dgm:pt modelId="{D6447363-4EE6-4C1D-8DA8-3B7C648A2BC9}" type="sibTrans" cxnId="{C4A971FC-0449-4C54-A800-D0424EEAAAB6}">
      <dgm:prSet/>
      <dgm:spPr/>
      <dgm:t>
        <a:bodyPr/>
        <a:lstStyle/>
        <a:p>
          <a:endParaRPr lang="en-US"/>
        </a:p>
      </dgm:t>
    </dgm:pt>
    <dgm:pt modelId="{51B0CDED-A0E3-4727-9BC3-E6115DE506F1}">
      <dgm:prSet custT="1"/>
      <dgm:spPr/>
      <dgm:t>
        <a:bodyPr/>
        <a:lstStyle/>
        <a:p>
          <a:r>
            <a:rPr lang="en-US" sz="1100" dirty="0" smtClean="0"/>
            <a:t>Execute work according to the project management plan</a:t>
          </a:r>
          <a:endParaRPr lang="en-US" sz="1100" dirty="0"/>
        </a:p>
      </dgm:t>
    </dgm:pt>
    <dgm:pt modelId="{6E72B3D7-5835-4A47-84E9-EC86577A88B1}" type="parTrans" cxnId="{D72AB029-06E9-4C26-BE11-B89A259AA4B7}">
      <dgm:prSet/>
      <dgm:spPr/>
      <dgm:t>
        <a:bodyPr/>
        <a:lstStyle/>
        <a:p>
          <a:endParaRPr lang="en-US"/>
        </a:p>
      </dgm:t>
    </dgm:pt>
    <dgm:pt modelId="{AC4D4EDC-AF96-4F7F-B7FD-660510E16DBA}" type="sibTrans" cxnId="{D72AB029-06E9-4C26-BE11-B89A259AA4B7}">
      <dgm:prSet/>
      <dgm:spPr/>
      <dgm:t>
        <a:bodyPr/>
        <a:lstStyle/>
        <a:p>
          <a:endParaRPr lang="en-US"/>
        </a:p>
      </dgm:t>
    </dgm:pt>
    <dgm:pt modelId="{162FEC8C-5493-4550-8E8E-A272F9FE7FBC}">
      <dgm:prSet custT="1"/>
      <dgm:spPr/>
      <dgm:t>
        <a:bodyPr/>
        <a:lstStyle/>
        <a:p>
          <a:r>
            <a:rPr lang="en-US" sz="1100" dirty="0" smtClean="0"/>
            <a:t>Request changes</a:t>
          </a:r>
          <a:endParaRPr lang="en-US" sz="1100" dirty="0"/>
        </a:p>
      </dgm:t>
    </dgm:pt>
    <dgm:pt modelId="{D0260778-4097-4F71-895A-2B0EB22829A2}" type="parTrans" cxnId="{9EE9591F-4256-4D78-9B2C-EF03D0D08C71}">
      <dgm:prSet/>
      <dgm:spPr/>
      <dgm:t>
        <a:bodyPr/>
        <a:lstStyle/>
        <a:p>
          <a:endParaRPr lang="en-US"/>
        </a:p>
      </dgm:t>
    </dgm:pt>
    <dgm:pt modelId="{22215778-7FB1-4832-BD0B-01D53E2C9692}" type="sibTrans" cxnId="{9EE9591F-4256-4D78-9B2C-EF03D0D08C71}">
      <dgm:prSet/>
      <dgm:spPr/>
      <dgm:t>
        <a:bodyPr/>
        <a:lstStyle/>
        <a:p>
          <a:endParaRPr lang="en-US"/>
        </a:p>
      </dgm:t>
    </dgm:pt>
    <dgm:pt modelId="{CF7454B2-7C67-4B28-9D78-06CF10C9934D}">
      <dgm:prSet custT="1"/>
      <dgm:spPr/>
      <dgm:t>
        <a:bodyPr/>
        <a:lstStyle/>
        <a:p>
          <a:r>
            <a:rPr lang="en-US" sz="1100" dirty="0" smtClean="0"/>
            <a:t>Continuously improve</a:t>
          </a:r>
          <a:endParaRPr lang="en-US" sz="1100" dirty="0"/>
        </a:p>
      </dgm:t>
    </dgm:pt>
    <dgm:pt modelId="{5EBFB910-764E-4AEC-B748-60FE085D6CF2}" type="parTrans" cxnId="{9DAC72EC-83E0-4D0A-B001-975A60C9AE99}">
      <dgm:prSet/>
      <dgm:spPr/>
      <dgm:t>
        <a:bodyPr/>
        <a:lstStyle/>
        <a:p>
          <a:endParaRPr lang="en-US"/>
        </a:p>
      </dgm:t>
    </dgm:pt>
    <dgm:pt modelId="{4318218D-6561-4094-92B1-49E26903EAB7}" type="sibTrans" cxnId="{9DAC72EC-83E0-4D0A-B001-975A60C9AE99}">
      <dgm:prSet/>
      <dgm:spPr/>
      <dgm:t>
        <a:bodyPr/>
        <a:lstStyle/>
        <a:p>
          <a:endParaRPr lang="en-US"/>
        </a:p>
      </dgm:t>
    </dgm:pt>
    <dgm:pt modelId="{E0721460-E80E-4CFD-9511-444B82578883}">
      <dgm:prSet custT="1"/>
      <dgm:spPr/>
      <dgm:t>
        <a:bodyPr/>
        <a:lstStyle/>
        <a:p>
          <a:r>
            <a:rPr lang="en-US" sz="1100" dirty="0" smtClean="0"/>
            <a:t>Determine whether processes are correct and effective (quality assurance)</a:t>
          </a:r>
          <a:endParaRPr lang="en-US" sz="1100" dirty="0"/>
        </a:p>
      </dgm:t>
    </dgm:pt>
    <dgm:pt modelId="{E1A0ED9B-734C-4F43-B16A-16AAE610AAB2}" type="parTrans" cxnId="{571E8F15-657E-4361-9A99-912EC77BC35F}">
      <dgm:prSet/>
      <dgm:spPr/>
      <dgm:t>
        <a:bodyPr/>
        <a:lstStyle/>
        <a:p>
          <a:endParaRPr lang="en-US"/>
        </a:p>
      </dgm:t>
    </dgm:pt>
    <dgm:pt modelId="{DBF4758C-C630-402C-9A09-4ABFEAEEEB40}" type="sibTrans" cxnId="{571E8F15-657E-4361-9A99-912EC77BC35F}">
      <dgm:prSet/>
      <dgm:spPr/>
      <dgm:t>
        <a:bodyPr/>
        <a:lstStyle/>
        <a:p>
          <a:endParaRPr lang="en-US"/>
        </a:p>
      </dgm:t>
    </dgm:pt>
    <dgm:pt modelId="{00221A04-798E-4BBF-8CB1-B812B00FFE10}">
      <dgm:prSet custT="1"/>
      <dgm:spPr/>
      <dgm:t>
        <a:bodyPr/>
        <a:lstStyle/>
        <a:p>
          <a:endParaRPr lang="en-US" sz="1100" dirty="0"/>
        </a:p>
      </dgm:t>
    </dgm:pt>
    <dgm:pt modelId="{BE0939F1-170D-4289-BBB2-DDB1F2F42417}" type="parTrans" cxnId="{7190985D-B435-4258-BCDD-09333C709997}">
      <dgm:prSet/>
      <dgm:spPr/>
      <dgm:t>
        <a:bodyPr/>
        <a:lstStyle/>
        <a:p>
          <a:endParaRPr lang="en-US"/>
        </a:p>
      </dgm:t>
    </dgm:pt>
    <dgm:pt modelId="{031798DC-C336-423F-A7C5-6B352CA2F9B2}" type="sibTrans" cxnId="{7190985D-B435-4258-BCDD-09333C709997}">
      <dgm:prSet/>
      <dgm:spPr/>
      <dgm:t>
        <a:bodyPr/>
        <a:lstStyle/>
        <a:p>
          <a:endParaRPr lang="en-US"/>
        </a:p>
      </dgm:t>
    </dgm:pt>
    <dgm:pt modelId="{E1234AA4-BC9D-4FCB-8C82-89C5B9BF5EA6}">
      <dgm:prSet custT="1"/>
      <dgm:spPr/>
      <dgm:t>
        <a:bodyPr/>
        <a:lstStyle/>
        <a:p>
          <a:r>
            <a:rPr lang="en-US" sz="1100" dirty="0" smtClean="0"/>
            <a:t>Evaluate team and individual performance</a:t>
          </a:r>
          <a:endParaRPr lang="en-US" sz="1100" dirty="0"/>
        </a:p>
      </dgm:t>
    </dgm:pt>
    <dgm:pt modelId="{8C7E015B-7CAA-454E-882D-A4B534435035}" type="parTrans" cxnId="{0A2CE1D5-3791-48E7-A7A8-77DAF8B3EEA5}">
      <dgm:prSet/>
      <dgm:spPr/>
      <dgm:t>
        <a:bodyPr/>
        <a:lstStyle/>
        <a:p>
          <a:endParaRPr lang="en-US"/>
        </a:p>
      </dgm:t>
    </dgm:pt>
    <dgm:pt modelId="{108E5CB1-2B16-4B0C-A89B-69906E80B70E}" type="sibTrans" cxnId="{0A2CE1D5-3791-48E7-A7A8-77DAF8B3EEA5}">
      <dgm:prSet/>
      <dgm:spPr/>
      <dgm:t>
        <a:bodyPr/>
        <a:lstStyle/>
        <a:p>
          <a:endParaRPr lang="en-US"/>
        </a:p>
      </dgm:t>
    </dgm:pt>
    <dgm:pt modelId="{24747FF7-199F-4F60-80D9-6B9F57DC6A11}">
      <dgm:prSet custT="1"/>
      <dgm:spPr/>
      <dgm:t>
        <a:bodyPr/>
        <a:lstStyle/>
        <a:p>
          <a:r>
            <a:rPr lang="en-US" sz="1100" dirty="0" smtClean="0"/>
            <a:t>Hold team-building activities</a:t>
          </a:r>
          <a:endParaRPr lang="en-US" sz="1100" dirty="0"/>
        </a:p>
      </dgm:t>
    </dgm:pt>
    <dgm:pt modelId="{B31D5AC6-DECC-409F-9666-6A7D8D7B8BBF}" type="parTrans" cxnId="{972C526C-F379-4050-945A-3C1398F73574}">
      <dgm:prSet/>
      <dgm:spPr/>
      <dgm:t>
        <a:bodyPr/>
        <a:lstStyle/>
        <a:p>
          <a:endParaRPr lang="en-US"/>
        </a:p>
      </dgm:t>
    </dgm:pt>
    <dgm:pt modelId="{EFAE199B-1133-414B-8AD0-1262067FD64E}" type="sibTrans" cxnId="{972C526C-F379-4050-945A-3C1398F73574}">
      <dgm:prSet/>
      <dgm:spPr/>
      <dgm:t>
        <a:bodyPr/>
        <a:lstStyle/>
        <a:p>
          <a:endParaRPr lang="en-US"/>
        </a:p>
      </dgm:t>
    </dgm:pt>
    <dgm:pt modelId="{5B702940-E5AC-4B29-8684-EAD0B1C213CD}">
      <dgm:prSet custT="1"/>
      <dgm:spPr/>
      <dgm:t>
        <a:bodyPr/>
        <a:lstStyle/>
        <a:p>
          <a:r>
            <a:rPr lang="en-US" sz="1100" dirty="0" smtClean="0"/>
            <a:t>Give recognition and awards</a:t>
          </a:r>
          <a:endParaRPr lang="en-US" sz="1100" dirty="0"/>
        </a:p>
      </dgm:t>
    </dgm:pt>
    <dgm:pt modelId="{6CD55260-F5F9-4D7C-A52F-CEE3C5A7E1A4}" type="parTrans" cxnId="{8E46C5E9-7FF1-49CF-AAA7-24A5F6639D22}">
      <dgm:prSet/>
      <dgm:spPr/>
      <dgm:t>
        <a:bodyPr/>
        <a:lstStyle/>
        <a:p>
          <a:endParaRPr lang="en-US"/>
        </a:p>
      </dgm:t>
    </dgm:pt>
    <dgm:pt modelId="{1D1E8AF3-550C-4EA6-8C88-4FF6BEAD240A}" type="sibTrans" cxnId="{8E46C5E9-7FF1-49CF-AAA7-24A5F6639D22}">
      <dgm:prSet/>
      <dgm:spPr/>
      <dgm:t>
        <a:bodyPr/>
        <a:lstStyle/>
        <a:p>
          <a:endParaRPr lang="en-US"/>
        </a:p>
      </dgm:t>
    </dgm:pt>
    <dgm:pt modelId="{BC273122-752F-4C39-9A74-EDDF6609A4A0}">
      <dgm:prSet custT="1"/>
      <dgm:spPr/>
      <dgm:t>
        <a:bodyPr/>
        <a:lstStyle/>
        <a:p>
          <a:r>
            <a:rPr lang="en-US" sz="1100" dirty="0" smtClean="0"/>
            <a:t>Release resources as work is completed </a:t>
          </a:r>
        </a:p>
      </dgm:t>
    </dgm:pt>
    <dgm:pt modelId="{383EF87E-FC65-42EE-9D05-FC867DAB1B8C}" type="parTrans" cxnId="{DB61334C-EB5A-4220-81A4-A995BFF152B4}">
      <dgm:prSet/>
      <dgm:spPr/>
      <dgm:t>
        <a:bodyPr/>
        <a:lstStyle/>
        <a:p>
          <a:endParaRPr lang="en-US"/>
        </a:p>
      </dgm:t>
    </dgm:pt>
    <dgm:pt modelId="{C52EAC77-CB1A-4019-A959-F2DABD498BC9}" type="sibTrans" cxnId="{DB61334C-EB5A-4220-81A4-A995BFF152B4}">
      <dgm:prSet/>
      <dgm:spPr/>
      <dgm:t>
        <a:bodyPr/>
        <a:lstStyle/>
        <a:p>
          <a:endParaRPr lang="en-US"/>
        </a:p>
      </dgm:t>
    </dgm:pt>
    <dgm:pt modelId="{D0946BC2-6F90-4EAF-8A23-22D5420C5E37}">
      <dgm:prSet custT="1"/>
      <dgm:spPr/>
      <dgm:t>
        <a:bodyPr/>
        <a:lstStyle/>
        <a:p>
          <a:r>
            <a:rPr lang="en-US" sz="1100" dirty="0" smtClean="0"/>
            <a:t>Report on project performance</a:t>
          </a:r>
        </a:p>
      </dgm:t>
    </dgm:pt>
    <dgm:pt modelId="{3B7EFD00-8D1B-47E5-BE1A-5B17F482E4B9}" type="parTrans" cxnId="{99A863FD-5B2C-4BCA-9B36-C85CA323DC49}">
      <dgm:prSet/>
      <dgm:spPr/>
      <dgm:t>
        <a:bodyPr/>
        <a:lstStyle/>
        <a:p>
          <a:endParaRPr lang="en-US"/>
        </a:p>
      </dgm:t>
    </dgm:pt>
    <dgm:pt modelId="{D4C3F0D8-D053-424F-A12C-62CB312F26AC}" type="sibTrans" cxnId="{99A863FD-5B2C-4BCA-9B36-C85CA323DC49}">
      <dgm:prSet/>
      <dgm:spPr/>
      <dgm:t>
        <a:bodyPr/>
        <a:lstStyle/>
        <a:p>
          <a:endParaRPr lang="en-US"/>
        </a:p>
      </dgm:t>
    </dgm:pt>
    <dgm:pt modelId="{8FF0CAA9-7CE4-4492-8265-B0E1CAF3C87A}">
      <dgm:prSet custT="1"/>
      <dgm:spPr/>
      <dgm:t>
        <a:bodyPr/>
        <a:lstStyle/>
        <a:p>
          <a:r>
            <a:rPr lang="en-US" sz="1100" dirty="0" smtClean="0"/>
            <a:t>Manage stakeholder engagement and expectations</a:t>
          </a:r>
        </a:p>
      </dgm:t>
    </dgm:pt>
    <dgm:pt modelId="{DEB7D190-E51D-428E-8BF7-F64056C9C237}" type="parTrans" cxnId="{8F63FD58-AFFF-4AD3-ACD2-3F7C09498770}">
      <dgm:prSet/>
      <dgm:spPr/>
      <dgm:t>
        <a:bodyPr/>
        <a:lstStyle/>
        <a:p>
          <a:endParaRPr lang="en-US"/>
        </a:p>
      </dgm:t>
    </dgm:pt>
    <dgm:pt modelId="{5DA9DFA4-BF1F-4167-9974-96BF5FF01446}" type="sibTrans" cxnId="{8F63FD58-AFFF-4AD3-ACD2-3F7C09498770}">
      <dgm:prSet/>
      <dgm:spPr/>
      <dgm:t>
        <a:bodyPr/>
        <a:lstStyle/>
        <a:p>
          <a:endParaRPr lang="en-US"/>
        </a:p>
      </dgm:t>
    </dgm:pt>
    <dgm:pt modelId="{E3FF8264-B35A-442F-9F99-F04703AA8C36}" type="pres">
      <dgm:prSet presAssocID="{408DADF6-42F2-4D29-9DFF-8FE49C6B9711}" presName="linearFlow" presStyleCnt="0">
        <dgm:presLayoutVars>
          <dgm:dir/>
          <dgm:animLvl val="lvl"/>
          <dgm:resizeHandles val="exact"/>
        </dgm:presLayoutVars>
      </dgm:prSet>
      <dgm:spPr/>
    </dgm:pt>
    <dgm:pt modelId="{12DEA013-6874-4875-AD7A-E6E0DE72ABD6}" type="pres">
      <dgm:prSet presAssocID="{B938376A-AF49-4C62-A84A-B05FD9995980}" presName="composite" presStyleCnt="0"/>
      <dgm:spPr/>
    </dgm:pt>
    <dgm:pt modelId="{569F20BC-25EA-4898-B2F3-8CD8C55987A0}" type="pres">
      <dgm:prSet presAssocID="{B938376A-AF49-4C62-A84A-B05FD9995980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B60F-BE55-4E84-876D-D202FF4F45FD}" type="pres">
      <dgm:prSet presAssocID="{B938376A-AF49-4C62-A84A-B05FD9995980}" presName="parSh" presStyleLbl="node1" presStyleIdx="0" presStyleCnt="1"/>
      <dgm:spPr/>
      <dgm:t>
        <a:bodyPr/>
        <a:lstStyle/>
        <a:p>
          <a:endParaRPr lang="en-US"/>
        </a:p>
      </dgm:t>
    </dgm:pt>
    <dgm:pt modelId="{66A91D8A-1CFE-402F-BB00-3B1732FA040A}" type="pres">
      <dgm:prSet presAssocID="{B938376A-AF49-4C62-A84A-B05FD9995980}" presName="desTx" presStyleLbl="fgAcc1" presStyleIdx="0" presStyleCnt="1" custScaleX="140030" custScaleY="9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3AA205-F648-4B01-BA3B-66D3211D01A2}" type="presOf" srcId="{B938376A-AF49-4C62-A84A-B05FD9995980}" destId="{569F20BC-25EA-4898-B2F3-8CD8C55987A0}" srcOrd="0" destOrd="0" presId="urn:microsoft.com/office/officeart/2005/8/layout/process3"/>
    <dgm:cxn modelId="{A22B4546-DA97-42A6-8C22-100B63AF6E56}" type="presOf" srcId="{CF7454B2-7C67-4B28-9D78-06CF10C9934D}" destId="{66A91D8A-1CFE-402F-BB00-3B1732FA040A}" srcOrd="0" destOrd="2" presId="urn:microsoft.com/office/officeart/2005/8/layout/process3"/>
    <dgm:cxn modelId="{8F63FD58-AFFF-4AD3-ACD2-3F7C09498770}" srcId="{B938376A-AF49-4C62-A84A-B05FD9995980}" destId="{8FF0CAA9-7CE4-4492-8265-B0E1CAF3C87A}" srcOrd="9" destOrd="0" parTransId="{DEB7D190-E51D-428E-8BF7-F64056C9C237}" sibTransId="{5DA9DFA4-BF1F-4167-9974-96BF5FF01446}"/>
    <dgm:cxn modelId="{EE2F4809-BA78-4F25-B61B-E6DB122135B6}" type="presOf" srcId="{408DADF6-42F2-4D29-9DFF-8FE49C6B9711}" destId="{E3FF8264-B35A-442F-9F99-F04703AA8C36}" srcOrd="0" destOrd="0" presId="urn:microsoft.com/office/officeart/2005/8/layout/process3"/>
    <dgm:cxn modelId="{99A863FD-5B2C-4BCA-9B36-C85CA323DC49}" srcId="{B938376A-AF49-4C62-A84A-B05FD9995980}" destId="{D0946BC2-6F90-4EAF-8A23-22D5420C5E37}" srcOrd="8" destOrd="0" parTransId="{3B7EFD00-8D1B-47E5-BE1A-5B17F482E4B9}" sibTransId="{D4C3F0D8-D053-424F-A12C-62CB312F26AC}"/>
    <dgm:cxn modelId="{97913C95-7AA1-473C-BF6F-6B38AF81822D}" type="presOf" srcId="{51B0CDED-A0E3-4727-9BC3-E6115DE506F1}" destId="{66A91D8A-1CFE-402F-BB00-3B1732FA040A}" srcOrd="0" destOrd="0" presId="urn:microsoft.com/office/officeart/2005/8/layout/process3"/>
    <dgm:cxn modelId="{571E8F15-657E-4361-9A99-912EC77BC35F}" srcId="{B938376A-AF49-4C62-A84A-B05FD9995980}" destId="{E0721460-E80E-4CFD-9511-444B82578883}" srcOrd="3" destOrd="0" parTransId="{E1A0ED9B-734C-4F43-B16A-16AAE610AAB2}" sibTransId="{DBF4758C-C630-402C-9A09-4ABFEAEEEB40}"/>
    <dgm:cxn modelId="{9EE9591F-4256-4D78-9B2C-EF03D0D08C71}" srcId="{B938376A-AF49-4C62-A84A-B05FD9995980}" destId="{162FEC8C-5493-4550-8E8E-A272F9FE7FBC}" srcOrd="1" destOrd="0" parTransId="{D0260778-4097-4F71-895A-2B0EB22829A2}" sibTransId="{22215778-7FB1-4832-BD0B-01D53E2C9692}"/>
    <dgm:cxn modelId="{972C526C-F379-4050-945A-3C1398F73574}" srcId="{B938376A-AF49-4C62-A84A-B05FD9995980}" destId="{24747FF7-199F-4F60-80D9-6B9F57DC6A11}" srcOrd="5" destOrd="0" parTransId="{B31D5AC6-DECC-409F-9666-6A7D8D7B8BBF}" sibTransId="{EFAE199B-1133-414B-8AD0-1262067FD64E}"/>
    <dgm:cxn modelId="{AE91A0E5-4858-4074-9CBD-251F262DF665}" type="presOf" srcId="{5B702940-E5AC-4B29-8684-EAD0B1C213CD}" destId="{66A91D8A-1CFE-402F-BB00-3B1732FA040A}" srcOrd="0" destOrd="6" presId="urn:microsoft.com/office/officeart/2005/8/layout/process3"/>
    <dgm:cxn modelId="{9B0DFC7C-D686-44CB-AF14-C3B58F1549E4}" type="presOf" srcId="{E0721460-E80E-4CFD-9511-444B82578883}" destId="{66A91D8A-1CFE-402F-BB00-3B1732FA040A}" srcOrd="0" destOrd="3" presId="urn:microsoft.com/office/officeart/2005/8/layout/process3"/>
    <dgm:cxn modelId="{9DAC72EC-83E0-4D0A-B001-975A60C9AE99}" srcId="{B938376A-AF49-4C62-A84A-B05FD9995980}" destId="{CF7454B2-7C67-4B28-9D78-06CF10C9934D}" srcOrd="2" destOrd="0" parTransId="{5EBFB910-764E-4AEC-B748-60FE085D6CF2}" sibTransId="{4318218D-6561-4094-92B1-49E26903EAB7}"/>
    <dgm:cxn modelId="{C574F4B0-16FB-4CAA-BB8E-1A968913D666}" type="presOf" srcId="{24747FF7-199F-4F60-80D9-6B9F57DC6A11}" destId="{66A91D8A-1CFE-402F-BB00-3B1732FA040A}" srcOrd="0" destOrd="5" presId="urn:microsoft.com/office/officeart/2005/8/layout/process3"/>
    <dgm:cxn modelId="{0A2CE1D5-3791-48E7-A7A8-77DAF8B3EEA5}" srcId="{B938376A-AF49-4C62-A84A-B05FD9995980}" destId="{E1234AA4-BC9D-4FCB-8C82-89C5B9BF5EA6}" srcOrd="4" destOrd="0" parTransId="{8C7E015B-7CAA-454E-882D-A4B534435035}" sibTransId="{108E5CB1-2B16-4B0C-A89B-69906E80B70E}"/>
    <dgm:cxn modelId="{A109EDF3-75DA-47EA-8D07-E5ED21A14BC0}" type="presOf" srcId="{E1234AA4-BC9D-4FCB-8C82-89C5B9BF5EA6}" destId="{66A91D8A-1CFE-402F-BB00-3B1732FA040A}" srcOrd="0" destOrd="4" presId="urn:microsoft.com/office/officeart/2005/8/layout/process3"/>
    <dgm:cxn modelId="{7ED7ECE2-BD53-43F6-97EE-31B70A73EB42}" type="presOf" srcId="{B938376A-AF49-4C62-A84A-B05FD9995980}" destId="{1061B60F-BE55-4E84-876D-D202FF4F45FD}" srcOrd="1" destOrd="0" presId="urn:microsoft.com/office/officeart/2005/8/layout/process3"/>
    <dgm:cxn modelId="{1F3011C1-52E9-42AF-8F22-B677DCFBCF44}" type="presOf" srcId="{D0946BC2-6F90-4EAF-8A23-22D5420C5E37}" destId="{66A91D8A-1CFE-402F-BB00-3B1732FA040A}" srcOrd="0" destOrd="8" presId="urn:microsoft.com/office/officeart/2005/8/layout/process3"/>
    <dgm:cxn modelId="{7190985D-B435-4258-BCDD-09333C709997}" srcId="{B938376A-AF49-4C62-A84A-B05FD9995980}" destId="{00221A04-798E-4BBF-8CB1-B812B00FFE10}" srcOrd="10" destOrd="0" parTransId="{BE0939F1-170D-4289-BBB2-DDB1F2F42417}" sibTransId="{031798DC-C336-423F-A7C5-6B352CA2F9B2}"/>
    <dgm:cxn modelId="{EDAF82AB-2CE3-463C-B5EF-22A811000E0D}" type="presOf" srcId="{00221A04-798E-4BBF-8CB1-B812B00FFE10}" destId="{66A91D8A-1CFE-402F-BB00-3B1732FA040A}" srcOrd="0" destOrd="10" presId="urn:microsoft.com/office/officeart/2005/8/layout/process3"/>
    <dgm:cxn modelId="{DB61334C-EB5A-4220-81A4-A995BFF152B4}" srcId="{B938376A-AF49-4C62-A84A-B05FD9995980}" destId="{BC273122-752F-4C39-9A74-EDDF6609A4A0}" srcOrd="7" destOrd="0" parTransId="{383EF87E-FC65-42EE-9D05-FC867DAB1B8C}" sibTransId="{C52EAC77-CB1A-4019-A959-F2DABD498BC9}"/>
    <dgm:cxn modelId="{8E46C5E9-7FF1-49CF-AAA7-24A5F6639D22}" srcId="{B938376A-AF49-4C62-A84A-B05FD9995980}" destId="{5B702940-E5AC-4B29-8684-EAD0B1C213CD}" srcOrd="6" destOrd="0" parTransId="{6CD55260-F5F9-4D7C-A52F-CEE3C5A7E1A4}" sibTransId="{1D1E8AF3-550C-4EA6-8C88-4FF6BEAD240A}"/>
    <dgm:cxn modelId="{D72AB029-06E9-4C26-BE11-B89A259AA4B7}" srcId="{B938376A-AF49-4C62-A84A-B05FD9995980}" destId="{51B0CDED-A0E3-4727-9BC3-E6115DE506F1}" srcOrd="0" destOrd="0" parTransId="{6E72B3D7-5835-4A47-84E9-EC86577A88B1}" sibTransId="{AC4D4EDC-AF96-4F7F-B7FD-660510E16DBA}"/>
    <dgm:cxn modelId="{F7650D71-F924-4AEE-885D-5E6BB85CB258}" type="presOf" srcId="{8FF0CAA9-7CE4-4492-8265-B0E1CAF3C87A}" destId="{66A91D8A-1CFE-402F-BB00-3B1732FA040A}" srcOrd="0" destOrd="9" presId="urn:microsoft.com/office/officeart/2005/8/layout/process3"/>
    <dgm:cxn modelId="{4FC8426F-B7C2-46A7-B961-91EF13611CF8}" type="presOf" srcId="{162FEC8C-5493-4550-8E8E-A272F9FE7FBC}" destId="{66A91D8A-1CFE-402F-BB00-3B1732FA040A}" srcOrd="0" destOrd="1" presId="urn:microsoft.com/office/officeart/2005/8/layout/process3"/>
    <dgm:cxn modelId="{C4A971FC-0449-4C54-A800-D0424EEAAAB6}" srcId="{408DADF6-42F2-4D29-9DFF-8FE49C6B9711}" destId="{B938376A-AF49-4C62-A84A-B05FD9995980}" srcOrd="0" destOrd="0" parTransId="{F37F6979-8CFA-44EA-9718-2A3C20B851C9}" sibTransId="{D6447363-4EE6-4C1D-8DA8-3B7C648A2BC9}"/>
    <dgm:cxn modelId="{1711C4F6-1D6A-4081-8A93-72C579145CE8}" type="presOf" srcId="{BC273122-752F-4C39-9A74-EDDF6609A4A0}" destId="{66A91D8A-1CFE-402F-BB00-3B1732FA040A}" srcOrd="0" destOrd="7" presId="urn:microsoft.com/office/officeart/2005/8/layout/process3"/>
    <dgm:cxn modelId="{FEB2601C-5CB6-4C5B-8D76-4F872B1986AA}" type="presParOf" srcId="{E3FF8264-B35A-442F-9F99-F04703AA8C36}" destId="{12DEA013-6874-4875-AD7A-E6E0DE72ABD6}" srcOrd="0" destOrd="0" presId="urn:microsoft.com/office/officeart/2005/8/layout/process3"/>
    <dgm:cxn modelId="{28E22FF9-2142-4C60-9309-60521A58475A}" type="presParOf" srcId="{12DEA013-6874-4875-AD7A-E6E0DE72ABD6}" destId="{569F20BC-25EA-4898-B2F3-8CD8C55987A0}" srcOrd="0" destOrd="0" presId="urn:microsoft.com/office/officeart/2005/8/layout/process3"/>
    <dgm:cxn modelId="{046CE94B-C0F6-4AF2-8BD5-5EEA2685CDBD}" type="presParOf" srcId="{12DEA013-6874-4875-AD7A-E6E0DE72ABD6}" destId="{1061B60F-BE55-4E84-876D-D202FF4F45FD}" srcOrd="1" destOrd="0" presId="urn:microsoft.com/office/officeart/2005/8/layout/process3"/>
    <dgm:cxn modelId="{B454DE90-E8D0-4BE0-B703-54E906871074}" type="presParOf" srcId="{12DEA013-6874-4875-AD7A-E6E0DE72ABD6}" destId="{66A91D8A-1CFE-402F-BB00-3B1732FA040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C327E9-E559-4E9C-821F-7720F0FBADE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106E2B-86B9-4FF3-92C0-6C89FAD3DD6B}">
      <dgm:prSet phldrT="[Text]"/>
      <dgm:spPr/>
      <dgm:t>
        <a:bodyPr/>
        <a:lstStyle/>
        <a:p>
          <a:r>
            <a:rPr lang="en-US" dirty="0" smtClean="0"/>
            <a:t>Why?</a:t>
          </a:r>
          <a:endParaRPr lang="en-US" dirty="0"/>
        </a:p>
      </dgm:t>
    </dgm:pt>
    <dgm:pt modelId="{69D1C240-DDCD-4F36-8303-D3D88FF54B43}" type="parTrans" cxnId="{EA9F11B0-3F39-4BB1-BE46-D77736A0914F}">
      <dgm:prSet/>
      <dgm:spPr/>
      <dgm:t>
        <a:bodyPr/>
        <a:lstStyle/>
        <a:p>
          <a:endParaRPr lang="en-US"/>
        </a:p>
      </dgm:t>
    </dgm:pt>
    <dgm:pt modelId="{159370AE-DFDC-4B27-82DD-91E06DB98464}" type="sibTrans" cxnId="{EA9F11B0-3F39-4BB1-BE46-D77736A0914F}">
      <dgm:prSet/>
      <dgm:spPr/>
      <dgm:t>
        <a:bodyPr/>
        <a:lstStyle/>
        <a:p>
          <a:endParaRPr lang="en-US"/>
        </a:p>
      </dgm:t>
    </dgm:pt>
    <dgm:pt modelId="{C52914EE-E961-469A-9027-EB3B317FAE16}">
      <dgm:prSet phldrT="[Text]"/>
      <dgm:spPr/>
      <dgm:t>
        <a:bodyPr/>
        <a:lstStyle/>
        <a:p>
          <a:r>
            <a:rPr lang="en-US" b="1" u="sng" dirty="0" smtClean="0"/>
            <a:t>Why</a:t>
          </a:r>
          <a:r>
            <a:rPr lang="en-US" dirty="0" smtClean="0"/>
            <a:t> did the patient have to wait longer than 45 minutes before they were seen by a nurse?</a:t>
          </a:r>
          <a:endParaRPr lang="en-US" dirty="0"/>
        </a:p>
      </dgm:t>
    </dgm:pt>
    <dgm:pt modelId="{183E4B0E-9A11-4648-9D7F-9FA47A2F4AE5}" type="parTrans" cxnId="{A21888A5-009B-4A85-B74C-C4BCDFCAD5A6}">
      <dgm:prSet/>
      <dgm:spPr/>
      <dgm:t>
        <a:bodyPr/>
        <a:lstStyle/>
        <a:p>
          <a:endParaRPr lang="en-US"/>
        </a:p>
      </dgm:t>
    </dgm:pt>
    <dgm:pt modelId="{2D1BB0E7-ED5F-4F27-BEB0-CE41176D655B}" type="sibTrans" cxnId="{A21888A5-009B-4A85-B74C-C4BCDFCAD5A6}">
      <dgm:prSet/>
      <dgm:spPr/>
      <dgm:t>
        <a:bodyPr/>
        <a:lstStyle/>
        <a:p>
          <a:endParaRPr lang="en-US"/>
        </a:p>
      </dgm:t>
    </dgm:pt>
    <dgm:pt modelId="{23139CDA-9615-4D45-BD85-1B8FDEC46CE4}">
      <dgm:prSet phldrT="[Text]"/>
      <dgm:spPr/>
      <dgm:t>
        <a:bodyPr/>
        <a:lstStyle/>
        <a:p>
          <a:r>
            <a:rPr lang="en-US" dirty="0" smtClean="0"/>
            <a:t>Why?</a:t>
          </a:r>
          <a:endParaRPr lang="en-US" dirty="0"/>
        </a:p>
      </dgm:t>
    </dgm:pt>
    <dgm:pt modelId="{385CAE50-288B-4C5F-A35C-B9CB3B63094D}" type="parTrans" cxnId="{196F96E6-ABFE-4BB8-9D8A-7AC114731EB7}">
      <dgm:prSet/>
      <dgm:spPr/>
      <dgm:t>
        <a:bodyPr/>
        <a:lstStyle/>
        <a:p>
          <a:endParaRPr lang="en-US"/>
        </a:p>
      </dgm:t>
    </dgm:pt>
    <dgm:pt modelId="{5CA7B850-18A6-40A8-B3C9-A0FD01B9637C}" type="sibTrans" cxnId="{196F96E6-ABFE-4BB8-9D8A-7AC114731EB7}">
      <dgm:prSet/>
      <dgm:spPr/>
      <dgm:t>
        <a:bodyPr/>
        <a:lstStyle/>
        <a:p>
          <a:endParaRPr lang="en-US"/>
        </a:p>
      </dgm:t>
    </dgm:pt>
    <dgm:pt modelId="{02C8C0D7-1CE3-4B14-9E62-BE991254E8D8}">
      <dgm:prSet phldrT="[Text]"/>
      <dgm:spPr/>
      <dgm:t>
        <a:bodyPr/>
        <a:lstStyle/>
        <a:p>
          <a:r>
            <a:rPr lang="en-US" dirty="0" smtClean="0"/>
            <a:t>The nurse was unable to pull the information using the current EHR system. </a:t>
          </a:r>
          <a:endParaRPr lang="en-US" dirty="0"/>
        </a:p>
      </dgm:t>
    </dgm:pt>
    <dgm:pt modelId="{EB9CE48E-18B1-4F45-A0BC-E3FA760A932F}" type="parTrans" cxnId="{278059CF-4C5A-44DA-A974-BD02632FA14A}">
      <dgm:prSet/>
      <dgm:spPr/>
      <dgm:t>
        <a:bodyPr/>
        <a:lstStyle/>
        <a:p>
          <a:endParaRPr lang="en-US"/>
        </a:p>
      </dgm:t>
    </dgm:pt>
    <dgm:pt modelId="{25360CA3-7CA9-4459-AEF9-0DB52249A28E}" type="sibTrans" cxnId="{278059CF-4C5A-44DA-A974-BD02632FA14A}">
      <dgm:prSet/>
      <dgm:spPr/>
      <dgm:t>
        <a:bodyPr/>
        <a:lstStyle/>
        <a:p>
          <a:endParaRPr lang="en-US"/>
        </a:p>
      </dgm:t>
    </dgm:pt>
    <dgm:pt modelId="{1A0911F9-3EC8-4969-AE70-4F08493FF1C5}">
      <dgm:prSet phldrT="[Text]"/>
      <dgm:spPr/>
      <dgm:t>
        <a:bodyPr/>
        <a:lstStyle/>
        <a:p>
          <a:r>
            <a:rPr lang="en-US" dirty="0" smtClean="0"/>
            <a:t>Why?</a:t>
          </a:r>
          <a:endParaRPr lang="en-US" dirty="0"/>
        </a:p>
      </dgm:t>
    </dgm:pt>
    <dgm:pt modelId="{D6A2AE7D-3F77-49EC-AF00-14CCACE9E1D4}" type="parTrans" cxnId="{422575E8-E1D9-420C-AD92-DECF0BF6ACFE}">
      <dgm:prSet/>
      <dgm:spPr/>
      <dgm:t>
        <a:bodyPr/>
        <a:lstStyle/>
        <a:p>
          <a:endParaRPr lang="en-US"/>
        </a:p>
      </dgm:t>
    </dgm:pt>
    <dgm:pt modelId="{D8942EC0-FE40-4205-AB7C-5C617FBFAB57}" type="sibTrans" cxnId="{422575E8-E1D9-420C-AD92-DECF0BF6ACFE}">
      <dgm:prSet/>
      <dgm:spPr/>
      <dgm:t>
        <a:bodyPr/>
        <a:lstStyle/>
        <a:p>
          <a:endParaRPr lang="en-US"/>
        </a:p>
      </dgm:t>
    </dgm:pt>
    <dgm:pt modelId="{05BC8FCB-86E6-4291-9F5F-4D077C401A65}">
      <dgm:prSet phldrT="[Text]"/>
      <dgm:spPr/>
      <dgm:t>
        <a:bodyPr/>
        <a:lstStyle/>
        <a:p>
          <a:r>
            <a:rPr lang="en-US" dirty="0" smtClean="0"/>
            <a:t>Clinic staff have not received usernames and login information from the IT department.</a:t>
          </a:r>
          <a:endParaRPr lang="en-US" dirty="0"/>
        </a:p>
      </dgm:t>
    </dgm:pt>
    <dgm:pt modelId="{A1A9689D-AC88-4C0C-9806-ACFB083171B8}" type="parTrans" cxnId="{3B376632-3F94-4D76-8C9D-5F0B4A13D220}">
      <dgm:prSet/>
      <dgm:spPr/>
      <dgm:t>
        <a:bodyPr/>
        <a:lstStyle/>
        <a:p>
          <a:endParaRPr lang="en-US"/>
        </a:p>
      </dgm:t>
    </dgm:pt>
    <dgm:pt modelId="{DEA91F66-D128-4100-ADD7-D7194AF41B34}" type="sibTrans" cxnId="{3B376632-3F94-4D76-8C9D-5F0B4A13D220}">
      <dgm:prSet/>
      <dgm:spPr/>
      <dgm:t>
        <a:bodyPr/>
        <a:lstStyle/>
        <a:p>
          <a:endParaRPr lang="en-US"/>
        </a:p>
      </dgm:t>
    </dgm:pt>
    <dgm:pt modelId="{B1718584-DF7B-4B3A-BE76-A23BEBA65EA1}">
      <dgm:prSet/>
      <dgm:spPr/>
      <dgm:t>
        <a:bodyPr/>
        <a:lstStyle/>
        <a:p>
          <a:r>
            <a:rPr lang="en-US" dirty="0" smtClean="0"/>
            <a:t>Why?</a:t>
          </a:r>
          <a:endParaRPr lang="en-US" dirty="0"/>
        </a:p>
      </dgm:t>
    </dgm:pt>
    <dgm:pt modelId="{955315EF-5045-4879-8704-A63EB7A6DEFC}" type="parTrans" cxnId="{81AF7B43-3DAC-49D5-8825-50F86B09A948}">
      <dgm:prSet/>
      <dgm:spPr/>
      <dgm:t>
        <a:bodyPr/>
        <a:lstStyle/>
        <a:p>
          <a:endParaRPr lang="en-US"/>
        </a:p>
      </dgm:t>
    </dgm:pt>
    <dgm:pt modelId="{2CA6F911-11EC-4218-A877-C7DC224970A5}" type="sibTrans" cxnId="{81AF7B43-3DAC-49D5-8825-50F86B09A948}">
      <dgm:prSet/>
      <dgm:spPr/>
      <dgm:t>
        <a:bodyPr/>
        <a:lstStyle/>
        <a:p>
          <a:endParaRPr lang="en-US"/>
        </a:p>
      </dgm:t>
    </dgm:pt>
    <dgm:pt modelId="{221169EB-B032-400F-B6E8-F1CF57CA035F}">
      <dgm:prSet/>
      <dgm:spPr/>
      <dgm:t>
        <a:bodyPr/>
        <a:lstStyle/>
        <a:p>
          <a:r>
            <a:rPr lang="en-US" dirty="0" smtClean="0"/>
            <a:t>Why?</a:t>
          </a:r>
          <a:endParaRPr lang="en-US" dirty="0"/>
        </a:p>
      </dgm:t>
    </dgm:pt>
    <dgm:pt modelId="{EFE7BDD9-8861-4974-A7C3-8A7C8D7882D3}" type="parTrans" cxnId="{1CB12155-D966-4DE0-A822-9FAC77BBB6FD}">
      <dgm:prSet/>
      <dgm:spPr/>
      <dgm:t>
        <a:bodyPr/>
        <a:lstStyle/>
        <a:p>
          <a:endParaRPr lang="en-US"/>
        </a:p>
      </dgm:t>
    </dgm:pt>
    <dgm:pt modelId="{CACDFB58-A41E-4A5B-949C-53865970BC5D}" type="sibTrans" cxnId="{1CB12155-D966-4DE0-A822-9FAC77BBB6FD}">
      <dgm:prSet/>
      <dgm:spPr/>
      <dgm:t>
        <a:bodyPr/>
        <a:lstStyle/>
        <a:p>
          <a:endParaRPr lang="en-US"/>
        </a:p>
      </dgm:t>
    </dgm:pt>
    <dgm:pt modelId="{5028821A-E391-4F16-BFB0-6BC5FB2F97F9}">
      <dgm:prSet/>
      <dgm:spPr/>
      <dgm:t>
        <a:bodyPr/>
        <a:lstStyle/>
        <a:p>
          <a:r>
            <a:rPr lang="en-US" dirty="0" smtClean="0"/>
            <a:t>The nurse was at the hospital.</a:t>
          </a:r>
          <a:endParaRPr lang="en-US" dirty="0"/>
        </a:p>
      </dgm:t>
    </dgm:pt>
    <dgm:pt modelId="{1DDEDA37-5D22-42D8-A15F-28E0931CD951}" type="parTrans" cxnId="{C5132E59-CB24-4B2E-820A-95CFDD58EEF5}">
      <dgm:prSet/>
      <dgm:spPr/>
      <dgm:t>
        <a:bodyPr/>
        <a:lstStyle/>
        <a:p>
          <a:endParaRPr lang="en-US"/>
        </a:p>
      </dgm:t>
    </dgm:pt>
    <dgm:pt modelId="{364974B5-EF59-4370-87C4-6F1453FD9092}" type="sibTrans" cxnId="{C5132E59-CB24-4B2E-820A-95CFDD58EEF5}">
      <dgm:prSet/>
      <dgm:spPr/>
      <dgm:t>
        <a:bodyPr/>
        <a:lstStyle/>
        <a:p>
          <a:endParaRPr lang="en-US"/>
        </a:p>
      </dgm:t>
    </dgm:pt>
    <dgm:pt modelId="{06ADAB33-3E3F-4D57-B087-8406F0C9C69E}">
      <dgm:prSet/>
      <dgm:spPr/>
      <dgm:t>
        <a:bodyPr/>
        <a:lstStyle/>
        <a:p>
          <a:r>
            <a:rPr lang="en-US" dirty="0" smtClean="0"/>
            <a:t>The nurse needed to pull the patient’s file before the appointment.</a:t>
          </a:r>
          <a:endParaRPr lang="en-US" dirty="0"/>
        </a:p>
      </dgm:t>
    </dgm:pt>
    <dgm:pt modelId="{822969E3-C340-4283-8DF7-36CA74CE4990}" type="parTrans" cxnId="{B0A2A317-702E-41AC-8D81-02E9ACF940E2}">
      <dgm:prSet/>
      <dgm:spPr/>
      <dgm:t>
        <a:bodyPr/>
        <a:lstStyle/>
        <a:p>
          <a:endParaRPr lang="en-US"/>
        </a:p>
      </dgm:t>
    </dgm:pt>
    <dgm:pt modelId="{869F870D-B284-4714-96C7-01CFD929D7D3}" type="sibTrans" cxnId="{B0A2A317-702E-41AC-8D81-02E9ACF940E2}">
      <dgm:prSet/>
      <dgm:spPr/>
      <dgm:t>
        <a:bodyPr/>
        <a:lstStyle/>
        <a:p>
          <a:endParaRPr lang="en-US"/>
        </a:p>
      </dgm:t>
    </dgm:pt>
    <dgm:pt modelId="{006250AF-E4CD-4617-8082-1D64050BCCAF}">
      <dgm:prSet phldrT="[Text]"/>
      <dgm:spPr/>
      <dgm:t>
        <a:bodyPr/>
        <a:lstStyle/>
        <a:p>
          <a:r>
            <a:rPr lang="en-US" dirty="0" smtClean="0"/>
            <a:t>The nurse was not in the clinic.</a:t>
          </a:r>
          <a:endParaRPr lang="en-US" dirty="0"/>
        </a:p>
      </dgm:t>
    </dgm:pt>
    <dgm:pt modelId="{69C6F45C-352B-42EA-B744-73B252D53A04}" type="parTrans" cxnId="{6F2AED8B-CDBB-4579-AE2A-176D08BFFC47}">
      <dgm:prSet/>
      <dgm:spPr/>
      <dgm:t>
        <a:bodyPr/>
        <a:lstStyle/>
        <a:p>
          <a:endParaRPr lang="en-US"/>
        </a:p>
      </dgm:t>
    </dgm:pt>
    <dgm:pt modelId="{341A015F-918E-4177-BBDF-F639BB73AB68}" type="sibTrans" cxnId="{6F2AED8B-CDBB-4579-AE2A-176D08BFFC47}">
      <dgm:prSet/>
      <dgm:spPr/>
      <dgm:t>
        <a:bodyPr/>
        <a:lstStyle/>
        <a:p>
          <a:endParaRPr lang="en-US"/>
        </a:p>
      </dgm:t>
    </dgm:pt>
    <dgm:pt modelId="{E99329C5-79D2-4334-9D34-946844DD23F1}">
      <dgm:prSet/>
      <dgm:spPr/>
      <dgm:t>
        <a:bodyPr/>
        <a:lstStyle/>
        <a:p>
          <a:r>
            <a:rPr lang="en-US" b="1" u="sng" dirty="0" smtClean="0"/>
            <a:t>Why</a:t>
          </a:r>
          <a:r>
            <a:rPr lang="en-US" dirty="0" smtClean="0"/>
            <a:t> wasn’t the nurse in the clinic?</a:t>
          </a:r>
          <a:endParaRPr lang="en-US" dirty="0"/>
        </a:p>
      </dgm:t>
    </dgm:pt>
    <dgm:pt modelId="{42B5F68D-1FF0-4451-83B3-532D3659AEFC}" type="parTrans" cxnId="{26C0E333-60E4-4D8B-B6FA-FD2A2D3C5CE5}">
      <dgm:prSet/>
      <dgm:spPr/>
      <dgm:t>
        <a:bodyPr/>
        <a:lstStyle/>
        <a:p>
          <a:endParaRPr lang="en-US"/>
        </a:p>
      </dgm:t>
    </dgm:pt>
    <dgm:pt modelId="{AD139C05-06D6-4415-A75C-57BA1ECDADCA}" type="sibTrans" cxnId="{26C0E333-60E4-4D8B-B6FA-FD2A2D3C5CE5}">
      <dgm:prSet/>
      <dgm:spPr/>
      <dgm:t>
        <a:bodyPr/>
        <a:lstStyle/>
        <a:p>
          <a:endParaRPr lang="en-US"/>
        </a:p>
      </dgm:t>
    </dgm:pt>
    <dgm:pt modelId="{FBE03E77-025A-460A-80E4-95602C0E5BA3}">
      <dgm:prSet/>
      <dgm:spPr/>
      <dgm:t>
        <a:bodyPr/>
        <a:lstStyle/>
        <a:p>
          <a:r>
            <a:rPr lang="en-US" b="1" u="sng" dirty="0" smtClean="0"/>
            <a:t>Why</a:t>
          </a:r>
          <a:r>
            <a:rPr lang="en-US" dirty="0" smtClean="0"/>
            <a:t> was the nurse at the hospital?</a:t>
          </a:r>
          <a:endParaRPr lang="en-US" dirty="0"/>
        </a:p>
      </dgm:t>
    </dgm:pt>
    <dgm:pt modelId="{2C4802B0-41AB-494B-9A91-35EAEC632354}" type="parTrans" cxnId="{97100550-B55E-4842-8D7B-1CEDD3502963}">
      <dgm:prSet/>
      <dgm:spPr/>
      <dgm:t>
        <a:bodyPr/>
        <a:lstStyle/>
        <a:p>
          <a:endParaRPr lang="en-US"/>
        </a:p>
      </dgm:t>
    </dgm:pt>
    <dgm:pt modelId="{AE867BB8-CEA9-4C53-8F58-C14458CBE19E}" type="sibTrans" cxnId="{97100550-B55E-4842-8D7B-1CEDD3502963}">
      <dgm:prSet/>
      <dgm:spPr/>
      <dgm:t>
        <a:bodyPr/>
        <a:lstStyle/>
        <a:p>
          <a:endParaRPr lang="en-US"/>
        </a:p>
      </dgm:t>
    </dgm:pt>
    <dgm:pt modelId="{18720135-3BEA-4B42-BB68-A20F7F8B9F39}">
      <dgm:prSet phldrT="[Text]"/>
      <dgm:spPr/>
      <dgm:t>
        <a:bodyPr/>
        <a:lstStyle/>
        <a:p>
          <a:r>
            <a:rPr lang="en-US" b="1" u="sng" dirty="0" smtClean="0"/>
            <a:t>Why</a:t>
          </a:r>
          <a:r>
            <a:rPr lang="en-US" dirty="0" smtClean="0"/>
            <a:t> wasn’t the nurse able to pull the patient’s file at the clinic?</a:t>
          </a:r>
          <a:endParaRPr lang="en-US" dirty="0"/>
        </a:p>
      </dgm:t>
    </dgm:pt>
    <dgm:pt modelId="{16629D24-4039-425D-BD5A-DC6BE4A7C879}" type="parTrans" cxnId="{EF98CFF2-0B45-44C0-B926-DF15247C6E8D}">
      <dgm:prSet/>
      <dgm:spPr/>
      <dgm:t>
        <a:bodyPr/>
        <a:lstStyle/>
        <a:p>
          <a:endParaRPr lang="en-US"/>
        </a:p>
      </dgm:t>
    </dgm:pt>
    <dgm:pt modelId="{C4183573-0644-4A99-8086-80F0D541AD9E}" type="sibTrans" cxnId="{EF98CFF2-0B45-44C0-B926-DF15247C6E8D}">
      <dgm:prSet/>
      <dgm:spPr/>
      <dgm:t>
        <a:bodyPr/>
        <a:lstStyle/>
        <a:p>
          <a:endParaRPr lang="en-US"/>
        </a:p>
      </dgm:t>
    </dgm:pt>
    <dgm:pt modelId="{E902E879-D142-4A05-A16D-B3BBAC59AD5D}">
      <dgm:prSet phldrT="[Text]"/>
      <dgm:spPr/>
      <dgm:t>
        <a:bodyPr/>
        <a:lstStyle/>
        <a:p>
          <a:r>
            <a:rPr lang="en-US" b="1" u="sng" dirty="0" smtClean="0"/>
            <a:t>Why</a:t>
          </a:r>
          <a:r>
            <a:rPr lang="en-US" dirty="0" smtClean="0"/>
            <a:t> wasn’t the nurse able to pull date using the current EHR system?</a:t>
          </a:r>
          <a:endParaRPr lang="en-US" dirty="0"/>
        </a:p>
      </dgm:t>
    </dgm:pt>
    <dgm:pt modelId="{FFFFA609-CC88-44F8-96F9-89666120BAC1}" type="parTrans" cxnId="{C9862486-B15A-41CE-BE03-3AC947EB9F4D}">
      <dgm:prSet/>
      <dgm:spPr/>
      <dgm:t>
        <a:bodyPr/>
        <a:lstStyle/>
        <a:p>
          <a:endParaRPr lang="en-US"/>
        </a:p>
      </dgm:t>
    </dgm:pt>
    <dgm:pt modelId="{24FF06B0-37A4-4B38-B55B-6F61A9F58962}" type="sibTrans" cxnId="{C9862486-B15A-41CE-BE03-3AC947EB9F4D}">
      <dgm:prSet/>
      <dgm:spPr/>
      <dgm:t>
        <a:bodyPr/>
        <a:lstStyle/>
        <a:p>
          <a:endParaRPr lang="en-US"/>
        </a:p>
      </dgm:t>
    </dgm:pt>
    <dgm:pt modelId="{45A2B107-C82A-4042-A9AC-C6064926D6BA}" type="pres">
      <dgm:prSet presAssocID="{98C327E9-E559-4E9C-821F-7720F0FBADE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E7DD03-9D02-4731-A9AF-3633AC44BB95}" type="pres">
      <dgm:prSet presAssocID="{E2106E2B-86B9-4FF3-92C0-6C89FAD3DD6B}" presName="composite" presStyleCnt="0"/>
      <dgm:spPr/>
    </dgm:pt>
    <dgm:pt modelId="{E5ED4A56-CD80-4DF4-949E-6C2B3D0EED61}" type="pres">
      <dgm:prSet presAssocID="{E2106E2B-86B9-4FF3-92C0-6C89FAD3DD6B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6D51DC-231C-46C9-AF13-F6394785B190}" type="pres">
      <dgm:prSet presAssocID="{E2106E2B-86B9-4FF3-92C0-6C89FAD3DD6B}" presName="descendantText" presStyleLbl="alignAcc1" presStyleIdx="0" presStyleCnt="5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9F74A5-D5A6-4849-B4BC-EBB73636267A}" type="pres">
      <dgm:prSet presAssocID="{159370AE-DFDC-4B27-82DD-91E06DB98464}" presName="sp" presStyleCnt="0"/>
      <dgm:spPr/>
    </dgm:pt>
    <dgm:pt modelId="{D59FE74C-80F7-4DDF-8601-21DAEC894181}" type="pres">
      <dgm:prSet presAssocID="{B1718584-DF7B-4B3A-BE76-A23BEBA65EA1}" presName="composite" presStyleCnt="0"/>
      <dgm:spPr/>
    </dgm:pt>
    <dgm:pt modelId="{44A84797-BCBC-42D3-97CC-BF76D22B7D12}" type="pres">
      <dgm:prSet presAssocID="{B1718584-DF7B-4B3A-BE76-A23BEBA65EA1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93BF22-C4F6-4163-93AC-FA6C1C83C4CD}" type="pres">
      <dgm:prSet presAssocID="{B1718584-DF7B-4B3A-BE76-A23BEBA65EA1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F1FA66-17C5-4B2D-9B42-994971B6D20E}" type="pres">
      <dgm:prSet presAssocID="{2CA6F911-11EC-4218-A877-C7DC224970A5}" presName="sp" presStyleCnt="0"/>
      <dgm:spPr/>
    </dgm:pt>
    <dgm:pt modelId="{B0069285-281F-457B-922A-7F4F1BC23B62}" type="pres">
      <dgm:prSet presAssocID="{221169EB-B032-400F-B6E8-F1CF57CA035F}" presName="composite" presStyleCnt="0"/>
      <dgm:spPr/>
    </dgm:pt>
    <dgm:pt modelId="{EB53790F-8384-4D8E-ABE7-7A35B5C8B037}" type="pres">
      <dgm:prSet presAssocID="{221169EB-B032-400F-B6E8-F1CF57CA035F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7AE598-656A-4977-ABA1-D99DE3317A5B}" type="pres">
      <dgm:prSet presAssocID="{221169EB-B032-400F-B6E8-F1CF57CA035F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6E0841-FCE9-4F2E-8B7E-5360CBF5E5CF}" type="pres">
      <dgm:prSet presAssocID="{CACDFB58-A41E-4A5B-949C-53865970BC5D}" presName="sp" presStyleCnt="0"/>
      <dgm:spPr/>
    </dgm:pt>
    <dgm:pt modelId="{8E0591E3-91DE-467E-9C6C-BF83F7C29B18}" type="pres">
      <dgm:prSet presAssocID="{23139CDA-9615-4D45-BD85-1B8FDEC46CE4}" presName="composite" presStyleCnt="0"/>
      <dgm:spPr/>
    </dgm:pt>
    <dgm:pt modelId="{C839EDA0-2D7F-42EC-BC8F-BD329F4FF41D}" type="pres">
      <dgm:prSet presAssocID="{23139CDA-9615-4D45-BD85-1B8FDEC46CE4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C8C883-8948-4DA1-8E49-E32CAC8CBBCF}" type="pres">
      <dgm:prSet presAssocID="{23139CDA-9615-4D45-BD85-1B8FDEC46CE4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0AA073-2DD1-42B1-BABA-8E70828D8AE6}" type="pres">
      <dgm:prSet presAssocID="{5CA7B850-18A6-40A8-B3C9-A0FD01B9637C}" presName="sp" presStyleCnt="0"/>
      <dgm:spPr/>
    </dgm:pt>
    <dgm:pt modelId="{82F050C1-149C-41F7-A7DE-428A7087FE9B}" type="pres">
      <dgm:prSet presAssocID="{1A0911F9-3EC8-4969-AE70-4F08493FF1C5}" presName="composite" presStyleCnt="0"/>
      <dgm:spPr/>
    </dgm:pt>
    <dgm:pt modelId="{238C4E26-2A3C-4C61-838E-BA0028328ECC}" type="pres">
      <dgm:prSet presAssocID="{1A0911F9-3EC8-4969-AE70-4F08493FF1C5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17A75D-E283-4998-A563-F255A78091FD}" type="pres">
      <dgm:prSet presAssocID="{1A0911F9-3EC8-4969-AE70-4F08493FF1C5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376632-3F94-4D76-8C9D-5F0B4A13D220}" srcId="{E902E879-D142-4A05-A16D-B3BBAC59AD5D}" destId="{05BC8FCB-86E6-4291-9F5F-4D077C401A65}" srcOrd="0" destOrd="0" parTransId="{A1A9689D-AC88-4C0C-9806-ACFB083171B8}" sibTransId="{DEA91F66-D128-4100-ADD7-D7194AF41B34}"/>
    <dgm:cxn modelId="{A21888A5-009B-4A85-B74C-C4BCDFCAD5A6}" srcId="{E2106E2B-86B9-4FF3-92C0-6C89FAD3DD6B}" destId="{C52914EE-E961-469A-9027-EB3B317FAE16}" srcOrd="0" destOrd="0" parTransId="{183E4B0E-9A11-4648-9D7F-9FA47A2F4AE5}" sibTransId="{2D1BB0E7-ED5F-4F27-BEB0-CE41176D655B}"/>
    <dgm:cxn modelId="{54B29BD8-4625-4B5E-82BD-A2DBFCF7F1A6}" type="presOf" srcId="{B1718584-DF7B-4B3A-BE76-A23BEBA65EA1}" destId="{44A84797-BCBC-42D3-97CC-BF76D22B7D12}" srcOrd="0" destOrd="0" presId="urn:microsoft.com/office/officeart/2005/8/layout/chevron2"/>
    <dgm:cxn modelId="{14125A67-9B6F-46C6-93AA-D8D0D48EB9F2}" type="presOf" srcId="{5028821A-E391-4F16-BFB0-6BC5FB2F97F9}" destId="{6893BF22-C4F6-4163-93AC-FA6C1C83C4CD}" srcOrd="0" destOrd="1" presId="urn:microsoft.com/office/officeart/2005/8/layout/chevron2"/>
    <dgm:cxn modelId="{278059CF-4C5A-44DA-A974-BD02632FA14A}" srcId="{18720135-3BEA-4B42-BB68-A20F7F8B9F39}" destId="{02C8C0D7-1CE3-4B14-9E62-BE991254E8D8}" srcOrd="0" destOrd="0" parTransId="{EB9CE48E-18B1-4F45-A0BC-E3FA760A932F}" sibTransId="{25360CA3-7CA9-4459-AEF9-0DB52249A28E}"/>
    <dgm:cxn modelId="{39CAA597-C826-4EF0-914C-6C7D16D16C26}" type="presOf" srcId="{02C8C0D7-1CE3-4B14-9E62-BE991254E8D8}" destId="{1EC8C883-8948-4DA1-8E49-E32CAC8CBBCF}" srcOrd="0" destOrd="1" presId="urn:microsoft.com/office/officeart/2005/8/layout/chevron2"/>
    <dgm:cxn modelId="{97100550-B55E-4842-8D7B-1CEDD3502963}" srcId="{221169EB-B032-400F-B6E8-F1CF57CA035F}" destId="{FBE03E77-025A-460A-80E4-95602C0E5BA3}" srcOrd="0" destOrd="0" parTransId="{2C4802B0-41AB-494B-9A91-35EAEC632354}" sibTransId="{AE867BB8-CEA9-4C53-8F58-C14458CBE19E}"/>
    <dgm:cxn modelId="{196F96E6-ABFE-4BB8-9D8A-7AC114731EB7}" srcId="{98C327E9-E559-4E9C-821F-7720F0FBADE2}" destId="{23139CDA-9615-4D45-BD85-1B8FDEC46CE4}" srcOrd="3" destOrd="0" parTransId="{385CAE50-288B-4C5F-A35C-B9CB3B63094D}" sibTransId="{5CA7B850-18A6-40A8-B3C9-A0FD01B9637C}"/>
    <dgm:cxn modelId="{81AF7B43-3DAC-49D5-8825-50F86B09A948}" srcId="{98C327E9-E559-4E9C-821F-7720F0FBADE2}" destId="{B1718584-DF7B-4B3A-BE76-A23BEBA65EA1}" srcOrd="1" destOrd="0" parTransId="{955315EF-5045-4879-8704-A63EB7A6DEFC}" sibTransId="{2CA6F911-11EC-4218-A877-C7DC224970A5}"/>
    <dgm:cxn modelId="{46EE9A3C-2A9A-41A1-8327-7E500E75B35F}" type="presOf" srcId="{98C327E9-E559-4E9C-821F-7720F0FBADE2}" destId="{45A2B107-C82A-4042-A9AC-C6064926D6BA}" srcOrd="0" destOrd="0" presId="urn:microsoft.com/office/officeart/2005/8/layout/chevron2"/>
    <dgm:cxn modelId="{26C0E333-60E4-4D8B-B6FA-FD2A2D3C5CE5}" srcId="{B1718584-DF7B-4B3A-BE76-A23BEBA65EA1}" destId="{E99329C5-79D2-4334-9D34-946844DD23F1}" srcOrd="0" destOrd="0" parTransId="{42B5F68D-1FF0-4451-83B3-532D3659AEFC}" sibTransId="{AD139C05-06D6-4415-A75C-57BA1ECDADCA}"/>
    <dgm:cxn modelId="{EE5BD00D-E554-4B59-B3E8-DE8230B1D337}" type="presOf" srcId="{23139CDA-9615-4D45-BD85-1B8FDEC46CE4}" destId="{C839EDA0-2D7F-42EC-BC8F-BD329F4FF41D}" srcOrd="0" destOrd="0" presId="urn:microsoft.com/office/officeart/2005/8/layout/chevron2"/>
    <dgm:cxn modelId="{EF98CFF2-0B45-44C0-B926-DF15247C6E8D}" srcId="{23139CDA-9615-4D45-BD85-1B8FDEC46CE4}" destId="{18720135-3BEA-4B42-BB68-A20F7F8B9F39}" srcOrd="0" destOrd="0" parTransId="{16629D24-4039-425D-BD5A-DC6BE4A7C879}" sibTransId="{C4183573-0644-4A99-8086-80F0D541AD9E}"/>
    <dgm:cxn modelId="{E86AF3E9-651C-4A5C-AAAE-57AACCAE8BCE}" type="presOf" srcId="{1A0911F9-3EC8-4969-AE70-4F08493FF1C5}" destId="{238C4E26-2A3C-4C61-838E-BA0028328ECC}" srcOrd="0" destOrd="0" presId="urn:microsoft.com/office/officeart/2005/8/layout/chevron2"/>
    <dgm:cxn modelId="{DED7A9BE-0CFE-4A92-90EF-91B928B18B8F}" type="presOf" srcId="{E902E879-D142-4A05-A16D-B3BBAC59AD5D}" destId="{1B17A75D-E283-4998-A563-F255A78091FD}" srcOrd="0" destOrd="0" presId="urn:microsoft.com/office/officeart/2005/8/layout/chevron2"/>
    <dgm:cxn modelId="{AF1F5151-83F5-4D46-82F9-46032CB2D2CB}" type="presOf" srcId="{221169EB-B032-400F-B6E8-F1CF57CA035F}" destId="{EB53790F-8384-4D8E-ABE7-7A35B5C8B037}" srcOrd="0" destOrd="0" presId="urn:microsoft.com/office/officeart/2005/8/layout/chevron2"/>
    <dgm:cxn modelId="{D4E5DB8D-B6D9-4506-B467-C3BD9BCEB767}" type="presOf" srcId="{FBE03E77-025A-460A-80E4-95602C0E5BA3}" destId="{DB7AE598-656A-4977-ABA1-D99DE3317A5B}" srcOrd="0" destOrd="0" presId="urn:microsoft.com/office/officeart/2005/8/layout/chevron2"/>
    <dgm:cxn modelId="{8B58B8C6-1F67-41C9-87EF-762FC3B2FE69}" type="presOf" srcId="{18720135-3BEA-4B42-BB68-A20F7F8B9F39}" destId="{1EC8C883-8948-4DA1-8E49-E32CAC8CBBCF}" srcOrd="0" destOrd="0" presId="urn:microsoft.com/office/officeart/2005/8/layout/chevron2"/>
    <dgm:cxn modelId="{DCEE9907-1080-4206-96AE-FF5F58635573}" type="presOf" srcId="{05BC8FCB-86E6-4291-9F5F-4D077C401A65}" destId="{1B17A75D-E283-4998-A563-F255A78091FD}" srcOrd="0" destOrd="1" presId="urn:microsoft.com/office/officeart/2005/8/layout/chevron2"/>
    <dgm:cxn modelId="{1CB12155-D966-4DE0-A822-9FAC77BBB6FD}" srcId="{98C327E9-E559-4E9C-821F-7720F0FBADE2}" destId="{221169EB-B032-400F-B6E8-F1CF57CA035F}" srcOrd="2" destOrd="0" parTransId="{EFE7BDD9-8861-4974-A7C3-8A7C8D7882D3}" sibTransId="{CACDFB58-A41E-4A5B-949C-53865970BC5D}"/>
    <dgm:cxn modelId="{C9862486-B15A-41CE-BE03-3AC947EB9F4D}" srcId="{1A0911F9-3EC8-4969-AE70-4F08493FF1C5}" destId="{E902E879-D142-4A05-A16D-B3BBAC59AD5D}" srcOrd="0" destOrd="0" parTransId="{FFFFA609-CC88-44F8-96F9-89666120BAC1}" sibTransId="{24FF06B0-37A4-4B38-B55B-6F61A9F58962}"/>
    <dgm:cxn modelId="{9B14B494-ABC6-4C1B-8F40-CDB6DE408D4A}" type="presOf" srcId="{06ADAB33-3E3F-4D57-B087-8406F0C9C69E}" destId="{DB7AE598-656A-4977-ABA1-D99DE3317A5B}" srcOrd="0" destOrd="1" presId="urn:microsoft.com/office/officeart/2005/8/layout/chevron2"/>
    <dgm:cxn modelId="{422575E8-E1D9-420C-AD92-DECF0BF6ACFE}" srcId="{98C327E9-E559-4E9C-821F-7720F0FBADE2}" destId="{1A0911F9-3EC8-4969-AE70-4F08493FF1C5}" srcOrd="4" destOrd="0" parTransId="{D6A2AE7D-3F77-49EC-AF00-14CCACE9E1D4}" sibTransId="{D8942EC0-FE40-4205-AB7C-5C617FBFAB57}"/>
    <dgm:cxn modelId="{EA9F11B0-3F39-4BB1-BE46-D77736A0914F}" srcId="{98C327E9-E559-4E9C-821F-7720F0FBADE2}" destId="{E2106E2B-86B9-4FF3-92C0-6C89FAD3DD6B}" srcOrd="0" destOrd="0" parTransId="{69D1C240-DDCD-4F36-8303-D3D88FF54B43}" sibTransId="{159370AE-DFDC-4B27-82DD-91E06DB98464}"/>
    <dgm:cxn modelId="{B0A2A317-702E-41AC-8D81-02E9ACF940E2}" srcId="{FBE03E77-025A-460A-80E4-95602C0E5BA3}" destId="{06ADAB33-3E3F-4D57-B087-8406F0C9C69E}" srcOrd="0" destOrd="0" parTransId="{822969E3-C340-4283-8DF7-36CA74CE4990}" sibTransId="{869F870D-B284-4714-96C7-01CFD929D7D3}"/>
    <dgm:cxn modelId="{23A34759-4086-4A9E-9B6C-0498AFFA792A}" type="presOf" srcId="{E99329C5-79D2-4334-9D34-946844DD23F1}" destId="{6893BF22-C4F6-4163-93AC-FA6C1C83C4CD}" srcOrd="0" destOrd="0" presId="urn:microsoft.com/office/officeart/2005/8/layout/chevron2"/>
    <dgm:cxn modelId="{BC242F0F-91C2-47DA-9EE6-1E97AA64C7BA}" type="presOf" srcId="{E2106E2B-86B9-4FF3-92C0-6C89FAD3DD6B}" destId="{E5ED4A56-CD80-4DF4-949E-6C2B3D0EED61}" srcOrd="0" destOrd="0" presId="urn:microsoft.com/office/officeart/2005/8/layout/chevron2"/>
    <dgm:cxn modelId="{C5132E59-CB24-4B2E-820A-95CFDD58EEF5}" srcId="{E99329C5-79D2-4334-9D34-946844DD23F1}" destId="{5028821A-E391-4F16-BFB0-6BC5FB2F97F9}" srcOrd="0" destOrd="0" parTransId="{1DDEDA37-5D22-42D8-A15F-28E0931CD951}" sibTransId="{364974B5-EF59-4370-87C4-6F1453FD9092}"/>
    <dgm:cxn modelId="{E9490A61-41A9-4569-BA96-250E61644001}" type="presOf" srcId="{006250AF-E4CD-4617-8082-1D64050BCCAF}" destId="{6E6D51DC-231C-46C9-AF13-F6394785B190}" srcOrd="0" destOrd="1" presId="urn:microsoft.com/office/officeart/2005/8/layout/chevron2"/>
    <dgm:cxn modelId="{7D98916C-6E7B-4516-B0FC-04149E3E8077}" type="presOf" srcId="{C52914EE-E961-469A-9027-EB3B317FAE16}" destId="{6E6D51DC-231C-46C9-AF13-F6394785B190}" srcOrd="0" destOrd="0" presId="urn:microsoft.com/office/officeart/2005/8/layout/chevron2"/>
    <dgm:cxn modelId="{6F2AED8B-CDBB-4579-AE2A-176D08BFFC47}" srcId="{C52914EE-E961-469A-9027-EB3B317FAE16}" destId="{006250AF-E4CD-4617-8082-1D64050BCCAF}" srcOrd="0" destOrd="0" parTransId="{69C6F45C-352B-42EA-B744-73B252D53A04}" sibTransId="{341A015F-918E-4177-BBDF-F639BB73AB68}"/>
    <dgm:cxn modelId="{73ECBED0-8BAD-4AA8-A297-02D4D5E1D369}" type="presParOf" srcId="{45A2B107-C82A-4042-A9AC-C6064926D6BA}" destId="{E2E7DD03-9D02-4731-A9AF-3633AC44BB95}" srcOrd="0" destOrd="0" presId="urn:microsoft.com/office/officeart/2005/8/layout/chevron2"/>
    <dgm:cxn modelId="{9852A96F-8297-4152-8A78-D41A7FF6F479}" type="presParOf" srcId="{E2E7DD03-9D02-4731-A9AF-3633AC44BB95}" destId="{E5ED4A56-CD80-4DF4-949E-6C2B3D0EED61}" srcOrd="0" destOrd="0" presId="urn:microsoft.com/office/officeart/2005/8/layout/chevron2"/>
    <dgm:cxn modelId="{E90D657D-FAA6-424A-AD16-E8C7CCF01032}" type="presParOf" srcId="{E2E7DD03-9D02-4731-A9AF-3633AC44BB95}" destId="{6E6D51DC-231C-46C9-AF13-F6394785B190}" srcOrd="1" destOrd="0" presId="urn:microsoft.com/office/officeart/2005/8/layout/chevron2"/>
    <dgm:cxn modelId="{BA1817CC-4B80-4B66-A918-A061B4BB1EEF}" type="presParOf" srcId="{45A2B107-C82A-4042-A9AC-C6064926D6BA}" destId="{A49F74A5-D5A6-4849-B4BC-EBB73636267A}" srcOrd="1" destOrd="0" presId="urn:microsoft.com/office/officeart/2005/8/layout/chevron2"/>
    <dgm:cxn modelId="{93620E72-D4B0-4FC0-A14B-13F7BDB45C5E}" type="presParOf" srcId="{45A2B107-C82A-4042-A9AC-C6064926D6BA}" destId="{D59FE74C-80F7-4DDF-8601-21DAEC894181}" srcOrd="2" destOrd="0" presId="urn:microsoft.com/office/officeart/2005/8/layout/chevron2"/>
    <dgm:cxn modelId="{F06A47B0-2C5D-4210-9DCF-E77945C51672}" type="presParOf" srcId="{D59FE74C-80F7-4DDF-8601-21DAEC894181}" destId="{44A84797-BCBC-42D3-97CC-BF76D22B7D12}" srcOrd="0" destOrd="0" presId="urn:microsoft.com/office/officeart/2005/8/layout/chevron2"/>
    <dgm:cxn modelId="{B1DAF65A-5256-4254-8F69-0440A2AB1B5F}" type="presParOf" srcId="{D59FE74C-80F7-4DDF-8601-21DAEC894181}" destId="{6893BF22-C4F6-4163-93AC-FA6C1C83C4CD}" srcOrd="1" destOrd="0" presId="urn:microsoft.com/office/officeart/2005/8/layout/chevron2"/>
    <dgm:cxn modelId="{317EA372-BC5F-4D4D-A908-0ABCA9053B8B}" type="presParOf" srcId="{45A2B107-C82A-4042-A9AC-C6064926D6BA}" destId="{DCF1FA66-17C5-4B2D-9B42-994971B6D20E}" srcOrd="3" destOrd="0" presId="urn:microsoft.com/office/officeart/2005/8/layout/chevron2"/>
    <dgm:cxn modelId="{88B5960A-1167-44C3-9C03-2A9F07EB5137}" type="presParOf" srcId="{45A2B107-C82A-4042-A9AC-C6064926D6BA}" destId="{B0069285-281F-457B-922A-7F4F1BC23B62}" srcOrd="4" destOrd="0" presId="urn:microsoft.com/office/officeart/2005/8/layout/chevron2"/>
    <dgm:cxn modelId="{FC0E85E1-F1D9-47B4-84FE-04F5A6E8AE9F}" type="presParOf" srcId="{B0069285-281F-457B-922A-7F4F1BC23B62}" destId="{EB53790F-8384-4D8E-ABE7-7A35B5C8B037}" srcOrd="0" destOrd="0" presId="urn:microsoft.com/office/officeart/2005/8/layout/chevron2"/>
    <dgm:cxn modelId="{C4A9AD42-6F79-4B85-AD7D-BC976E506DE2}" type="presParOf" srcId="{B0069285-281F-457B-922A-7F4F1BC23B62}" destId="{DB7AE598-656A-4977-ABA1-D99DE3317A5B}" srcOrd="1" destOrd="0" presId="urn:microsoft.com/office/officeart/2005/8/layout/chevron2"/>
    <dgm:cxn modelId="{347AE9E1-5109-4E22-8B87-49871A274598}" type="presParOf" srcId="{45A2B107-C82A-4042-A9AC-C6064926D6BA}" destId="{236E0841-FCE9-4F2E-8B7E-5360CBF5E5CF}" srcOrd="5" destOrd="0" presId="urn:microsoft.com/office/officeart/2005/8/layout/chevron2"/>
    <dgm:cxn modelId="{25A29478-CF73-4707-B53F-AA0D433C283C}" type="presParOf" srcId="{45A2B107-C82A-4042-A9AC-C6064926D6BA}" destId="{8E0591E3-91DE-467E-9C6C-BF83F7C29B18}" srcOrd="6" destOrd="0" presId="urn:microsoft.com/office/officeart/2005/8/layout/chevron2"/>
    <dgm:cxn modelId="{6417286E-CC2E-4F94-8D90-51261F1337E3}" type="presParOf" srcId="{8E0591E3-91DE-467E-9C6C-BF83F7C29B18}" destId="{C839EDA0-2D7F-42EC-BC8F-BD329F4FF41D}" srcOrd="0" destOrd="0" presId="urn:microsoft.com/office/officeart/2005/8/layout/chevron2"/>
    <dgm:cxn modelId="{77592575-AA82-4A2D-8F03-032AF8850CB3}" type="presParOf" srcId="{8E0591E3-91DE-467E-9C6C-BF83F7C29B18}" destId="{1EC8C883-8948-4DA1-8E49-E32CAC8CBBCF}" srcOrd="1" destOrd="0" presId="urn:microsoft.com/office/officeart/2005/8/layout/chevron2"/>
    <dgm:cxn modelId="{AB18E1B8-93B1-4BBE-BC47-7A5FB7CB102B}" type="presParOf" srcId="{45A2B107-C82A-4042-A9AC-C6064926D6BA}" destId="{360AA073-2DD1-42B1-BABA-8E70828D8AE6}" srcOrd="7" destOrd="0" presId="urn:microsoft.com/office/officeart/2005/8/layout/chevron2"/>
    <dgm:cxn modelId="{1CB1ACD9-AD4A-4D26-A78A-E77DEB0EDBCC}" type="presParOf" srcId="{45A2B107-C82A-4042-A9AC-C6064926D6BA}" destId="{82F050C1-149C-41F7-A7DE-428A7087FE9B}" srcOrd="8" destOrd="0" presId="urn:microsoft.com/office/officeart/2005/8/layout/chevron2"/>
    <dgm:cxn modelId="{37604D2F-5AFA-45AD-BB26-AB3563584871}" type="presParOf" srcId="{82F050C1-149C-41F7-A7DE-428A7087FE9B}" destId="{238C4E26-2A3C-4C61-838E-BA0028328ECC}" srcOrd="0" destOrd="0" presId="urn:microsoft.com/office/officeart/2005/8/layout/chevron2"/>
    <dgm:cxn modelId="{5B11B7E2-1AD1-441C-8BFC-26C061C71F0E}" type="presParOf" srcId="{82F050C1-149C-41F7-A7DE-428A7087FE9B}" destId="{1B17A75D-E283-4998-A563-F255A78091F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2EC442E2-EB4E-4436-AC80-1F3B60AE43A7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479FD94B-D18E-4975-849C-815D24A3E6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23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98B87AD4-1E2C-4FC4-8C0A-1FF3751C82AE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A4BCFA16-7CB1-4F64-8C90-6C410AD2C4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81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814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45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953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071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2993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6763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715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2257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716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353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0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49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671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903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313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031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270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97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F12F3C-E179-414B-9C55-3A12931DA373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A57712-F08F-4AA5-A3D4-A9EEA2D4966A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E65136-DFEE-4D2C-A6F4-E328F281279F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FC988-4DBD-443F-90F2-10737846E77A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24EDD-10B1-4DCA-9913-B63623F3B8DA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98237-A9FA-49F9-ABCA-7FE84402B200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A0CC56-7495-4DC6-9A42-61352E4BC23C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B726A-D617-4B9F-A32A-58C909C294CE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FB11A0-CF7A-4CC7-8040-2E8D15603456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B6B7A9-BEB0-46A1-8385-2A38F5902B0C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62942E-1E67-42DD-BB5A-842C71859FE8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3C4F17-9029-459F-83A2-DB2BD2180931}" type="datetime1">
              <a:rPr lang="en-US" smtClean="0"/>
              <a:t>2/16/2015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295400"/>
            <a:ext cx="8915400" cy="182976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Project Execution and </a:t>
            </a:r>
            <a:br>
              <a:rPr lang="en-US" sz="3600" dirty="0" smtClean="0"/>
            </a:br>
            <a:r>
              <a:rPr lang="en-US" sz="3600" dirty="0" smtClean="0"/>
              <a:t>Continuous Quality Improvement Tools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352800"/>
            <a:ext cx="8839200" cy="1199704"/>
          </a:xfrm>
        </p:spPr>
        <p:txBody>
          <a:bodyPr>
            <a:noAutofit/>
          </a:bodyPr>
          <a:lstStyle/>
          <a:p>
            <a:r>
              <a:rPr lang="en-US" sz="2000" dirty="0" smtClean="0"/>
              <a:t>Presenter: Jennifer LoGalbo</a:t>
            </a:r>
          </a:p>
          <a:p>
            <a:r>
              <a:rPr lang="en-US" sz="2000" dirty="0" smtClean="0"/>
              <a:t>RHP </a:t>
            </a:r>
            <a:r>
              <a:rPr lang="en-US" sz="2000" dirty="0"/>
              <a:t>8 Monthly Learning Collaborative Call</a:t>
            </a:r>
          </a:p>
          <a:p>
            <a:r>
              <a:rPr lang="en-US" sz="2000" dirty="0" smtClean="0"/>
              <a:t>February 10, 2015</a:t>
            </a:r>
          </a:p>
        </p:txBody>
      </p:sp>
      <p:pic>
        <p:nvPicPr>
          <p:cNvPr id="5" name="Picture 4" descr="RHP 8 logo with counties listed" title="RHP 8 logo with counties liste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25" y="152400"/>
            <a:ext cx="1831675" cy="18316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97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Why’s</a:t>
            </a:r>
            <a:endParaRPr lang="en-US" dirty="0"/>
          </a:p>
        </p:txBody>
      </p:sp>
      <p:pic>
        <p:nvPicPr>
          <p:cNvPr id="4100" name="Picture 4" descr="5 Why's" title="5 Why'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474" y="1295400"/>
            <a:ext cx="6203126" cy="4343400"/>
          </a:xfrm>
          <a:prstGeom prst="rect">
            <a:avLst/>
          </a:prstGeom>
          <a:noFill/>
          <a:ln w="254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791200" y="6434515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Reference: (n.d.). Retrieved January 14, 2015, from https://www.tuzzit.com/en/canvas/5_whys_canvas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991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Why’s, example</a:t>
            </a:r>
            <a:endParaRPr lang="en-US" dirty="0"/>
          </a:p>
        </p:txBody>
      </p:sp>
      <p:graphicFrame>
        <p:nvGraphicFramePr>
          <p:cNvPr id="5" name="Content Placeholder 4" descr="5 Why's example" title="5 Why's exampl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010992"/>
              </p:ext>
            </p:extLst>
          </p:nvPr>
        </p:nvGraphicFramePr>
        <p:xfrm>
          <a:off x="228600" y="2362200"/>
          <a:ext cx="86868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3464" y="1362670"/>
            <a:ext cx="8631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Problem Statement: </a:t>
            </a:r>
          </a:p>
          <a:p>
            <a:pPr algn="ctr"/>
            <a:r>
              <a:rPr lang="en-US" dirty="0" smtClean="0"/>
              <a:t>The patient waited longer than 45 minutes </a:t>
            </a:r>
          </a:p>
          <a:p>
            <a:pPr algn="ctr"/>
            <a:r>
              <a:rPr lang="en-US" dirty="0" smtClean="0"/>
              <a:t>before they were seen by a nurse.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47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dirty="0"/>
              <a:t>Charts, graphs and diagrams visually display what the process is and who is involved</a:t>
            </a:r>
          </a:p>
          <a:p>
            <a:r>
              <a:rPr lang="en-US" sz="2100" dirty="0"/>
              <a:t>Various tools are available, some of these include: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800" dirty="0"/>
              <a:t>Process Charting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800" dirty="0"/>
              <a:t>Top-Down Flow Chart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800" dirty="0"/>
              <a:t>Block Diagram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800" dirty="0"/>
              <a:t>Activity Chart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800" dirty="0"/>
              <a:t>Work-Flow Diagram</a:t>
            </a:r>
          </a:p>
          <a:p>
            <a:pPr marL="736092" lvl="1" indent="-342900">
              <a:buFont typeface="+mj-lt"/>
              <a:buAutoNum type="arabicPeriod"/>
            </a:pPr>
            <a:r>
              <a:rPr lang="en-US" sz="1800" dirty="0"/>
              <a:t>Cross-Functional Flow </a:t>
            </a:r>
            <a:r>
              <a:rPr lang="en-US" sz="1800" dirty="0" smtClean="0"/>
              <a:t>Chart</a:t>
            </a:r>
          </a:p>
          <a:p>
            <a:pPr marL="393192" lvl="1" indent="0">
              <a:buNone/>
            </a:pPr>
            <a:endParaRPr lang="en-US" sz="1700" dirty="0" smtClean="0"/>
          </a:p>
          <a:p>
            <a:pPr marL="393192" lvl="1" indent="0">
              <a:buNone/>
            </a:pPr>
            <a:endParaRPr lang="en-US" sz="1700" dirty="0" smtClean="0"/>
          </a:p>
          <a:p>
            <a:pPr marL="393192" lvl="1" indent="0">
              <a:buNone/>
            </a:pPr>
            <a:endParaRPr lang="en-US" sz="1700" dirty="0" smtClean="0"/>
          </a:p>
          <a:p>
            <a:pPr marL="137160" indent="0" algn="ctr">
              <a:buNone/>
            </a:pPr>
            <a:r>
              <a:rPr lang="en-US" sz="1800" dirty="0" smtClean="0"/>
              <a:t>Note: See RHP 8 Anchor team presentation from November 14, 2014 for additional information on the tools above</a:t>
            </a:r>
            <a:endParaRPr lang="en-US" sz="18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BPM</a:t>
            </a:r>
            <a:r>
              <a:rPr lang="en-US" dirty="0"/>
              <a:t> </a:t>
            </a:r>
            <a:r>
              <a:rPr lang="en-US" dirty="0" smtClean="0"/>
              <a:t>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014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BPM Tools, example</a:t>
            </a:r>
            <a:endParaRPr lang="en-US" dirty="0"/>
          </a:p>
        </p:txBody>
      </p:sp>
      <p:pic>
        <p:nvPicPr>
          <p:cNvPr id="5" name="Picture 2" descr="flow chart provides overview of example jail diversion project" title="example of cross-functional flow-ch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28" y="1163829"/>
            <a:ext cx="8100272" cy="48434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28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Plan, Do, Study, Act</a:t>
            </a:r>
            <a:endParaRPr lang="en-US" dirty="0"/>
          </a:p>
        </p:txBody>
      </p:sp>
      <p:pic>
        <p:nvPicPr>
          <p:cNvPr id="10" name="Picture 9" descr="PDSA Cycle" title="PDSA Cycle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00200" y="1143000"/>
            <a:ext cx="5524500" cy="487680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3705304" y="6324600"/>
            <a:ext cx="4829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Reference: Plan, Do, Study, Act (PDSA). (n.d.). Retrieved January 14, 2015, from http://www.institute.nhs.uk/quality_and_service_improvement_tools/quality_and_service_improvement_tools/plan_do_study_act.html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930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Executing Stage – Activities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481328"/>
            <a:ext cx="8860632" cy="5148072"/>
          </a:xfrm>
        </p:spPr>
        <p:txBody>
          <a:bodyPr>
            <a:noAutofit/>
          </a:bodyPr>
          <a:lstStyle/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Execute work according to the project management plan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Produce product deliverables (product scope)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Gather work performance data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Request changes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Implement only approved changes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Continuously improve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Follow processes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Determine whether processes are correct and effective (quality assurance)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Perform quality audits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Acquire final team</a:t>
            </a:r>
          </a:p>
          <a:p>
            <a:pPr marL="452628" lvl="0" indent="-342900">
              <a:buFont typeface="+mj-lt"/>
              <a:buAutoNum type="arabicPeriod"/>
            </a:pPr>
            <a:r>
              <a:rPr lang="en-US" sz="1800" dirty="0"/>
              <a:t>Manage </a:t>
            </a:r>
            <a:r>
              <a:rPr lang="en-US" sz="1800" dirty="0" smtClean="0"/>
              <a:t>people</a:t>
            </a:r>
          </a:p>
        </p:txBody>
      </p:sp>
    </p:spTree>
    <p:extLst>
      <p:ext uri="{BB962C8B-B14F-4D97-AF65-F5344CB8AC3E}">
        <p14:creationId xmlns:p14="http://schemas.microsoft.com/office/powerpoint/2010/main" val="652066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Executing Stage – Activities, Con’t.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481328"/>
            <a:ext cx="8860632" cy="5148072"/>
          </a:xfrm>
        </p:spPr>
        <p:txBody>
          <a:bodyPr>
            <a:noAutofit/>
          </a:bodyPr>
          <a:lstStyle/>
          <a:p>
            <a:pPr marL="452628" lvl="0" indent="-342900">
              <a:buFont typeface="+mj-lt"/>
              <a:buAutoNum type="arabicPeriod" startAt="12"/>
            </a:pPr>
            <a:r>
              <a:rPr lang="en-US" sz="1800" dirty="0"/>
              <a:t>Evaluate team and individual performance</a:t>
            </a:r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/>
              <a:t>Hold team-building activities</a:t>
            </a:r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/>
              <a:t>Give recognition and awards</a:t>
            </a:r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/>
              <a:t>Use issue logs</a:t>
            </a:r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/>
              <a:t>Facilitate conflict resolution</a:t>
            </a:r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/>
              <a:t>Release resources as work is completed </a:t>
            </a:r>
            <a:endParaRPr lang="en-US" sz="1800" dirty="0" smtClean="0"/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 smtClean="0"/>
              <a:t>Send and receive information, and solicit feedback</a:t>
            </a:r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 smtClean="0"/>
              <a:t>Report on project performance</a:t>
            </a:r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 smtClean="0"/>
              <a:t>Manage stakeholder engagement and expectations</a:t>
            </a:r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 smtClean="0"/>
              <a:t>Hold meetings</a:t>
            </a:r>
          </a:p>
          <a:p>
            <a:pPr marL="452628" lvl="0" indent="-342900">
              <a:buFont typeface="+mj-lt"/>
              <a:buAutoNum type="arabicPeriod" startAt="12"/>
            </a:pPr>
            <a:r>
              <a:rPr lang="en-US" sz="1800" dirty="0" smtClean="0"/>
              <a:t>Select sellers</a:t>
            </a:r>
            <a:endParaRPr lang="en-US" sz="1800" dirty="0"/>
          </a:p>
          <a:p>
            <a:pPr marL="109728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20345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Resources and Contact Information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100" dirty="0"/>
              <a:t>Mulcahy, R. (2013). </a:t>
            </a:r>
            <a:r>
              <a:rPr lang="en-US" sz="2100" i="1" dirty="0"/>
              <a:t>PMP exam prep: Accelerated learning to pass PMI's PMP exam</a:t>
            </a:r>
            <a:r>
              <a:rPr lang="en-US" sz="2100" dirty="0"/>
              <a:t> (8th ed.). Minnetonka, Minn.: RMC publications.</a:t>
            </a:r>
            <a:endParaRPr lang="en-US" sz="2100" dirty="0" smtClean="0"/>
          </a:p>
          <a:p>
            <a:pPr marL="109728" indent="0">
              <a:buNone/>
            </a:pPr>
            <a:endParaRPr lang="en-US" sz="2100" dirty="0"/>
          </a:p>
          <a:p>
            <a:pPr marL="109728" indent="0">
              <a:buNone/>
            </a:pPr>
            <a:r>
              <a:rPr lang="en-US" sz="2100" dirty="0" smtClean="0"/>
              <a:t>Contact </a:t>
            </a:r>
            <a:r>
              <a:rPr lang="en-US" sz="2100" dirty="0"/>
              <a:t>Information:</a:t>
            </a:r>
          </a:p>
          <a:p>
            <a:pPr marL="365760" lvl="1" indent="0">
              <a:buNone/>
            </a:pPr>
            <a:r>
              <a:rPr lang="en-US" sz="1800" dirty="0"/>
              <a:t>Jennifer LoGalbo</a:t>
            </a:r>
          </a:p>
          <a:p>
            <a:pPr marL="365760" lvl="1" indent="0">
              <a:buNone/>
            </a:pPr>
            <a:r>
              <a:rPr lang="en-US" sz="1800" dirty="0"/>
              <a:t>RHP 8 Program Director</a:t>
            </a:r>
          </a:p>
          <a:p>
            <a:pPr marL="365760" lvl="1" indent="0">
              <a:buNone/>
            </a:pPr>
            <a:r>
              <a:rPr lang="en-US" sz="1800" dirty="0"/>
              <a:t>512-341-4962</a:t>
            </a:r>
          </a:p>
          <a:p>
            <a:pPr marL="365760" lvl="1" indent="0">
              <a:buNone/>
            </a:pPr>
            <a:r>
              <a:rPr lang="en-US" sz="1800" u="sng" dirty="0">
                <a:solidFill>
                  <a:srgbClr val="0070C0"/>
                </a:solidFill>
              </a:rPr>
              <a:t>logalbo@tamhsc.edu </a:t>
            </a:r>
            <a:endParaRPr lang="en-US" sz="1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9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14496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</a:pPr>
            <a:r>
              <a:rPr lang="en-US" sz="2100" dirty="0" smtClean="0"/>
              <a:t>Review Project Management (PM) Process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Define Execution Phase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Review Continuous Quality Improvement (CQI) Tools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Q&amp;A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1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Management Process </a:t>
            </a:r>
            <a:endParaRPr lang="en-US" dirty="0"/>
          </a:p>
        </p:txBody>
      </p:sp>
      <p:graphicFrame>
        <p:nvGraphicFramePr>
          <p:cNvPr id="5" name="Content Placeholder 4" descr="5 phases of project managemenet process: initiating, planning, executing, monitoring, and closing" title="5 phases of project managemenet proces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738744"/>
              </p:ext>
            </p:extLst>
          </p:nvPr>
        </p:nvGraphicFramePr>
        <p:xfrm>
          <a:off x="152400" y="1219200"/>
          <a:ext cx="8860632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4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Executing Phase – 22 Steps</a:t>
            </a:r>
            <a:endParaRPr lang="en-US" dirty="0"/>
          </a:p>
        </p:txBody>
      </p:sp>
      <p:graphicFrame>
        <p:nvGraphicFramePr>
          <p:cNvPr id="5" name="Content Placeholder 4" descr="10 steps in the initiating phase of the project management lifecycle" title="Initiating Phas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842753"/>
              </p:ext>
            </p:extLst>
          </p:nvPr>
        </p:nvGraphicFramePr>
        <p:xfrm>
          <a:off x="1143000" y="1828800"/>
          <a:ext cx="73914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28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Planning Phase - Templates</a:t>
            </a:r>
            <a:endParaRPr lang="en-US" dirty="0"/>
          </a:p>
        </p:txBody>
      </p:sp>
      <p:graphicFrame>
        <p:nvGraphicFramePr>
          <p:cNvPr id="9" name="Content Placeholder 4" descr="10 steps in the initiating phase of the project management lifecycle" title="Initiating Phas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9260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le 4" descr="Request changes" title="Request changes"/>
          <p:cNvSpPr/>
          <p:nvPr/>
        </p:nvSpPr>
        <p:spPr>
          <a:xfrm>
            <a:off x="609600" y="3352800"/>
            <a:ext cx="1676400" cy="228600"/>
          </a:xfrm>
          <a:prstGeom prst="round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 descr="Continuously improve&#10;" title="Continuously improve"/>
          <p:cNvSpPr/>
          <p:nvPr/>
        </p:nvSpPr>
        <p:spPr>
          <a:xfrm>
            <a:off x="609600" y="3591697"/>
            <a:ext cx="1676400" cy="228600"/>
          </a:xfrm>
          <a:prstGeom prst="round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11" descr="Report on project performance&#10;" title="Report on project performance"/>
          <p:cNvSpPr/>
          <p:nvPr/>
        </p:nvSpPr>
        <p:spPr>
          <a:xfrm>
            <a:off x="609600" y="4953000"/>
            <a:ext cx="2286000" cy="228600"/>
          </a:xfrm>
          <a:prstGeom prst="roundRect">
            <a:avLst/>
          </a:prstGeom>
          <a:noFill/>
          <a:ln w="25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5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dirty="0" smtClean="0"/>
              <a:t>Purpose: Complete project work as defined in the project management plan, and meet project objectives outlined from the onset.</a:t>
            </a:r>
          </a:p>
          <a:p>
            <a:r>
              <a:rPr lang="en-US" sz="2100" dirty="0" smtClean="0"/>
              <a:t>Goal: Achieve completion of project deliverable(s) within the planned budget and schedule.</a:t>
            </a:r>
          </a:p>
          <a:p>
            <a:r>
              <a:rPr lang="en-US" sz="2100" dirty="0" smtClean="0"/>
              <a:t>DSRIP semi-annual reporting requirements – April and October. </a:t>
            </a:r>
            <a:endParaRPr lang="en-US" sz="2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the execution phase important?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85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CQI – Definition and Tools</a:t>
            </a:r>
            <a:endParaRPr lang="en-US" dirty="0"/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5065872" y="2057400"/>
            <a:ext cx="3581400" cy="3352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100" dirty="0" smtClean="0"/>
              <a:t>What is CQI?</a:t>
            </a:r>
          </a:p>
          <a:p>
            <a:r>
              <a:rPr lang="en-US" sz="2100" dirty="0" smtClean="0"/>
              <a:t>CQI tools:</a:t>
            </a:r>
          </a:p>
          <a:p>
            <a:pPr marL="598932" lvl="1" indent="-342900">
              <a:buFont typeface="+mj-lt"/>
              <a:buAutoNum type="arabicPeriod"/>
            </a:pPr>
            <a:r>
              <a:rPr lang="en-US" sz="1800" dirty="0"/>
              <a:t>Cause </a:t>
            </a:r>
            <a:r>
              <a:rPr lang="en-US" sz="1800" dirty="0" smtClean="0"/>
              <a:t>&amp; Effect Diagram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(a.k.a., Ishikawa or </a:t>
            </a:r>
            <a:r>
              <a:rPr lang="en-US" sz="1800" dirty="0" smtClean="0"/>
              <a:t>Fishbone)</a:t>
            </a:r>
            <a:endParaRPr lang="en-US" sz="1800" dirty="0"/>
          </a:p>
          <a:p>
            <a:pPr marL="598932" lvl="1" indent="-342900">
              <a:buFont typeface="+mj-lt"/>
              <a:buAutoNum type="arabicPeriod"/>
            </a:pPr>
            <a:r>
              <a:rPr lang="en-US" sz="1800" dirty="0"/>
              <a:t>5 </a:t>
            </a:r>
            <a:r>
              <a:rPr lang="en-US" sz="1800" dirty="0" smtClean="0"/>
              <a:t>Why’s</a:t>
            </a:r>
            <a:endParaRPr lang="en-US" sz="1800" dirty="0"/>
          </a:p>
          <a:p>
            <a:pPr marL="598932" lvl="1" indent="-342900">
              <a:buFont typeface="+mj-lt"/>
              <a:buAutoNum type="arabicPeriod"/>
            </a:pPr>
            <a:r>
              <a:rPr lang="en-US" sz="1800" dirty="0" smtClean="0"/>
              <a:t>Business Process Mapping (BPM)</a:t>
            </a:r>
          </a:p>
          <a:p>
            <a:pPr marL="598932" lvl="1" indent="-342900">
              <a:buFont typeface="+mj-lt"/>
              <a:buAutoNum type="arabicPeriod"/>
            </a:pPr>
            <a:r>
              <a:rPr lang="en-US" sz="1800" dirty="0"/>
              <a:t>Plan, Do, Study, </a:t>
            </a:r>
            <a:r>
              <a:rPr lang="en-US" sz="1800" dirty="0" smtClean="0"/>
              <a:t>Act</a:t>
            </a:r>
            <a:endParaRPr lang="en-US" sz="1800" dirty="0"/>
          </a:p>
        </p:txBody>
      </p:sp>
      <p:pic>
        <p:nvPicPr>
          <p:cNvPr id="5122" name="Picture 2" descr="CQI Cycle" title="CQI Cycl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3962400" cy="3962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1828800" y="2743200"/>
            <a:ext cx="1696453" cy="1660358"/>
          </a:xfrm>
          <a:prstGeom prst="ellipse">
            <a:avLst/>
          </a:prstGeom>
          <a:solidFill>
            <a:schemeClr val="accent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Continuous Quality Improvement</a:t>
            </a:r>
            <a:endParaRPr lang="en-US" sz="1400" b="1" dirty="0"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787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Cause &amp; Effect </a:t>
            </a:r>
            <a:endParaRPr lang="en-US" sz="2000" dirty="0"/>
          </a:p>
        </p:txBody>
      </p:sp>
      <p:pic>
        <p:nvPicPr>
          <p:cNvPr id="2050" name="Picture 2" descr="Fishbone Diagram 1" title="Fishbone Diagram 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38300"/>
            <a:ext cx="4114800" cy="3086100"/>
          </a:xfrm>
          <a:prstGeom prst="rect">
            <a:avLst/>
          </a:prstGeom>
          <a:noFill/>
          <a:ln w="254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ishbone Diagram 2" title="Fishbone Diagram 2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808" y="2631875"/>
            <a:ext cx="4212432" cy="3159325"/>
          </a:xfrm>
          <a:prstGeom prst="rect">
            <a:avLst/>
          </a:prstGeom>
          <a:noFill/>
          <a:ln w="254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 descr="Fishbone Digram" title="Fishbone Digram"/>
          <p:cNvSpPr/>
          <p:nvPr/>
        </p:nvSpPr>
        <p:spPr>
          <a:xfrm>
            <a:off x="3886200" y="4572000"/>
            <a:ext cx="381000" cy="114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 descr="Fishbone Diagram" title="Fishbone Diagram"/>
          <p:cNvSpPr/>
          <p:nvPr/>
        </p:nvSpPr>
        <p:spPr>
          <a:xfrm>
            <a:off x="8229600" y="5638800"/>
            <a:ext cx="3810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05304" y="6434515"/>
            <a:ext cx="4829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Reference: Cause and Effect Analysis: Identifying the Likely Causes of Problems. (n.d.). Retrieved January 14, 2015, from http://www.mindtools.com/pages/article/newTMC_03.htm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746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600" dirty="0"/>
              <a:t>Cause &amp; </a:t>
            </a:r>
            <a:r>
              <a:rPr lang="en-US" sz="4600" dirty="0" smtClean="0"/>
              <a:t>Effect, example </a:t>
            </a:r>
            <a:endParaRPr lang="en-US" sz="2700" dirty="0"/>
          </a:p>
        </p:txBody>
      </p:sp>
      <p:pic>
        <p:nvPicPr>
          <p:cNvPr id="65" name="Content Placeholder 64" descr="Cause and Effect" title="Cause and Effect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12117" y="1481138"/>
            <a:ext cx="7827083" cy="4525962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1555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2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7A1116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11012</TotalTime>
  <Words>726</Words>
  <Application>Microsoft Office PowerPoint</Application>
  <PresentationFormat>On-screen Show (4:3)</PresentationFormat>
  <Paragraphs>175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Lucida Sans Unicode</vt:lpstr>
      <vt:lpstr>Verdana</vt:lpstr>
      <vt:lpstr>Wingdings 2</vt:lpstr>
      <vt:lpstr>Wingdings 3</vt:lpstr>
      <vt:lpstr>Concourse</vt:lpstr>
      <vt:lpstr>Project Execution and  Continuous Quality Improvement Tools</vt:lpstr>
      <vt:lpstr>Objectives</vt:lpstr>
      <vt:lpstr>Project Management Process </vt:lpstr>
      <vt:lpstr>Executing Phase – 22 Steps</vt:lpstr>
      <vt:lpstr>Planning Phase - Templates</vt:lpstr>
      <vt:lpstr>Why is the execution phase important?</vt:lpstr>
      <vt:lpstr>CQI – Definition and Tools</vt:lpstr>
      <vt:lpstr>Cause &amp; Effect </vt:lpstr>
      <vt:lpstr>Cause &amp; Effect, example </vt:lpstr>
      <vt:lpstr>5 Why’s</vt:lpstr>
      <vt:lpstr>5 Why’s, example</vt:lpstr>
      <vt:lpstr>BPM Tools</vt:lpstr>
      <vt:lpstr>BPM Tools, example</vt:lpstr>
      <vt:lpstr>Plan, Do, Study, Act</vt:lpstr>
      <vt:lpstr>Executing Stage – Activities</vt:lpstr>
      <vt:lpstr>Executing Stage – Activities, Con’t.</vt:lpstr>
      <vt:lpstr>Resources and Contact Information</vt:lpstr>
      <vt:lpstr>Q&amp;A</vt:lpstr>
    </vt:vector>
  </TitlesOfParts>
  <Company>Texas A&amp;M Health Sciences Center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1115 Medicaid Waiver</dc:title>
  <dc:creator>bienski@tamhsc.edu</dc:creator>
  <cp:lastModifiedBy>Lawson, Gina</cp:lastModifiedBy>
  <cp:revision>595</cp:revision>
  <cp:lastPrinted>2014-12-08T14:10:17Z</cp:lastPrinted>
  <dcterms:created xsi:type="dcterms:W3CDTF">2013-03-19T16:47:26Z</dcterms:created>
  <dcterms:modified xsi:type="dcterms:W3CDTF">2015-02-16T17:27:39Z</dcterms:modified>
</cp:coreProperties>
</file>