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426" r:id="rId2"/>
    <p:sldId id="270" r:id="rId3"/>
    <p:sldId id="470" r:id="rId4"/>
    <p:sldId id="471" r:id="rId5"/>
    <p:sldId id="472" r:id="rId6"/>
    <p:sldId id="487" r:id="rId7"/>
    <p:sldId id="488" r:id="rId8"/>
    <p:sldId id="489" r:id="rId9"/>
    <p:sldId id="490" r:id="rId10"/>
    <p:sldId id="491" r:id="rId11"/>
    <p:sldId id="482" r:id="rId12"/>
    <p:sldId id="483" r:id="rId13"/>
    <p:sldId id="438" r:id="rId14"/>
    <p:sldId id="448" r:id="rId15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2CA1D31-0AD7-4C25-A1BC-52C078622525}">
          <p14:sldIdLst>
            <p14:sldId id="426"/>
            <p14:sldId id="270"/>
            <p14:sldId id="470"/>
            <p14:sldId id="471"/>
            <p14:sldId id="472"/>
            <p14:sldId id="487"/>
            <p14:sldId id="488"/>
            <p14:sldId id="489"/>
            <p14:sldId id="490"/>
            <p14:sldId id="491"/>
            <p14:sldId id="482"/>
            <p14:sldId id="483"/>
            <p14:sldId id="438"/>
            <p14:sldId id="44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hlert, Janice" initials="JE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4"/>
    <a:srgbClr val="9436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96433" autoAdjust="0"/>
  </p:normalViewPr>
  <p:slideViewPr>
    <p:cSldViewPr>
      <p:cViewPr varScale="1">
        <p:scale>
          <a:sx n="74" d="100"/>
          <a:sy n="74" d="100"/>
        </p:scale>
        <p:origin x="84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-3780" y="-78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8DADF6-42F2-4D29-9DFF-8FE49C6B9711}" type="doc">
      <dgm:prSet loTypeId="urn:microsoft.com/office/officeart/2005/8/layout/process3" loCatId="process" qsTypeId="urn:microsoft.com/office/officeart/2005/8/quickstyle/simple4" qsCatId="simple" csTypeId="urn:microsoft.com/office/officeart/2005/8/colors/accent1_2" csCatId="accent1" phldr="1"/>
      <dgm:spPr/>
    </dgm:pt>
    <dgm:pt modelId="{B938376A-AF49-4C62-A84A-B05FD9995980}">
      <dgm:prSet phldrT="[Text]" custT="1"/>
      <dgm:spPr/>
      <dgm:t>
        <a:bodyPr/>
        <a:lstStyle/>
        <a:p>
          <a:r>
            <a:rPr lang="en-US" sz="1100" b="1" dirty="0" smtClean="0"/>
            <a:t>Initiating</a:t>
          </a:r>
          <a:endParaRPr lang="en-US" sz="1100" b="1" dirty="0"/>
        </a:p>
      </dgm:t>
    </dgm:pt>
    <dgm:pt modelId="{F37F6979-8CFA-44EA-9718-2A3C20B851C9}" type="parTrans" cxnId="{C4A971FC-0449-4C54-A800-D0424EEAAAB6}">
      <dgm:prSet/>
      <dgm:spPr/>
      <dgm:t>
        <a:bodyPr/>
        <a:lstStyle/>
        <a:p>
          <a:endParaRPr lang="en-US"/>
        </a:p>
      </dgm:t>
    </dgm:pt>
    <dgm:pt modelId="{D6447363-4EE6-4C1D-8DA8-3B7C648A2BC9}" type="sibTrans" cxnId="{C4A971FC-0449-4C54-A800-D0424EEAAAB6}">
      <dgm:prSet/>
      <dgm:spPr/>
      <dgm:t>
        <a:bodyPr/>
        <a:lstStyle/>
        <a:p>
          <a:endParaRPr lang="en-US" dirty="0"/>
        </a:p>
      </dgm:t>
    </dgm:pt>
    <dgm:pt modelId="{D1259B5C-78CA-434D-A9BE-B62D0CFBCD95}">
      <dgm:prSet phldrT="[Text]" custT="1"/>
      <dgm:spPr/>
      <dgm:t>
        <a:bodyPr/>
        <a:lstStyle/>
        <a:p>
          <a:r>
            <a:rPr lang="en-US" sz="1100" b="1" dirty="0" smtClean="0"/>
            <a:t>Monitoring</a:t>
          </a:r>
          <a:endParaRPr lang="en-US" sz="1100" b="1" dirty="0"/>
        </a:p>
      </dgm:t>
    </dgm:pt>
    <dgm:pt modelId="{C6491A09-5A70-487F-81D5-0F6C0C9C0A91}" type="parTrans" cxnId="{56F3E371-5DCF-41CD-A034-8BA8E505E742}">
      <dgm:prSet/>
      <dgm:spPr/>
      <dgm:t>
        <a:bodyPr/>
        <a:lstStyle/>
        <a:p>
          <a:endParaRPr lang="en-US"/>
        </a:p>
      </dgm:t>
    </dgm:pt>
    <dgm:pt modelId="{69DFD677-17A8-4CC4-A5BB-FED14673B4A3}" type="sibTrans" cxnId="{56F3E371-5DCF-41CD-A034-8BA8E505E742}">
      <dgm:prSet/>
      <dgm:spPr/>
      <dgm:t>
        <a:bodyPr/>
        <a:lstStyle/>
        <a:p>
          <a:endParaRPr lang="en-US" dirty="0"/>
        </a:p>
      </dgm:t>
    </dgm:pt>
    <dgm:pt modelId="{157CAF05-D1A8-4C29-8C12-915C877EA33C}">
      <dgm:prSet phldrT="[Text]" custT="1"/>
      <dgm:spPr/>
      <dgm:t>
        <a:bodyPr/>
        <a:lstStyle/>
        <a:p>
          <a:r>
            <a:rPr lang="en-US" sz="1100" b="1" dirty="0" smtClean="0"/>
            <a:t>Closing</a:t>
          </a:r>
          <a:endParaRPr lang="en-US" sz="1100" b="1" dirty="0"/>
        </a:p>
      </dgm:t>
    </dgm:pt>
    <dgm:pt modelId="{D36E3A5C-8D65-43BD-A971-51A566426EDD}" type="parTrans" cxnId="{7F635F7A-9A4C-4424-B9EA-FD2E3897C651}">
      <dgm:prSet/>
      <dgm:spPr/>
      <dgm:t>
        <a:bodyPr/>
        <a:lstStyle/>
        <a:p>
          <a:endParaRPr lang="en-US"/>
        </a:p>
      </dgm:t>
    </dgm:pt>
    <dgm:pt modelId="{765ABCF5-D46A-4138-B841-46BB8AE8F771}" type="sibTrans" cxnId="{7F635F7A-9A4C-4424-B9EA-FD2E3897C651}">
      <dgm:prSet/>
      <dgm:spPr/>
      <dgm:t>
        <a:bodyPr/>
        <a:lstStyle/>
        <a:p>
          <a:endParaRPr lang="en-US"/>
        </a:p>
      </dgm:t>
    </dgm:pt>
    <dgm:pt modelId="{EA242DF3-37D4-4836-8E29-E94F74610696}">
      <dgm:prSet custT="1"/>
      <dgm:spPr/>
      <dgm:t>
        <a:bodyPr/>
        <a:lstStyle/>
        <a:p>
          <a:r>
            <a:rPr lang="en-US" sz="1100" b="1" dirty="0" smtClean="0"/>
            <a:t>Planning</a:t>
          </a:r>
          <a:endParaRPr lang="en-US" sz="1100" b="1" dirty="0"/>
        </a:p>
      </dgm:t>
    </dgm:pt>
    <dgm:pt modelId="{836EA90D-DB79-4FE1-81F2-0C9695938AF2}" type="parTrans" cxnId="{8500B784-F28A-4827-B6D5-D6FB5FB823CD}">
      <dgm:prSet/>
      <dgm:spPr/>
      <dgm:t>
        <a:bodyPr/>
        <a:lstStyle/>
        <a:p>
          <a:endParaRPr lang="en-US"/>
        </a:p>
      </dgm:t>
    </dgm:pt>
    <dgm:pt modelId="{85DD9521-6003-4126-B4EB-11549E27FAC3}" type="sibTrans" cxnId="{8500B784-F28A-4827-B6D5-D6FB5FB823CD}">
      <dgm:prSet/>
      <dgm:spPr/>
      <dgm:t>
        <a:bodyPr/>
        <a:lstStyle/>
        <a:p>
          <a:endParaRPr lang="en-US" dirty="0"/>
        </a:p>
      </dgm:t>
    </dgm:pt>
    <dgm:pt modelId="{4E2FD262-ED40-46EC-B451-3E9435774A0C}">
      <dgm:prSet custT="1"/>
      <dgm:spPr/>
      <dgm:t>
        <a:bodyPr/>
        <a:lstStyle/>
        <a:p>
          <a:r>
            <a:rPr lang="en-US" sz="1100" b="1" dirty="0" smtClean="0"/>
            <a:t>Executing</a:t>
          </a:r>
          <a:endParaRPr lang="en-US" sz="1100" b="1" dirty="0"/>
        </a:p>
      </dgm:t>
    </dgm:pt>
    <dgm:pt modelId="{60698540-BAAE-4264-AEF3-E8FAC3AD6641}" type="parTrans" cxnId="{A99B3C4C-9660-4ED0-BC10-01AEE69AE630}">
      <dgm:prSet/>
      <dgm:spPr/>
      <dgm:t>
        <a:bodyPr/>
        <a:lstStyle/>
        <a:p>
          <a:endParaRPr lang="en-US"/>
        </a:p>
      </dgm:t>
    </dgm:pt>
    <dgm:pt modelId="{B4D5B3A0-EE6F-4327-BECE-E170D694B90E}" type="sibTrans" cxnId="{A99B3C4C-9660-4ED0-BC10-01AEE69AE630}">
      <dgm:prSet/>
      <dgm:spPr/>
      <dgm:t>
        <a:bodyPr/>
        <a:lstStyle/>
        <a:p>
          <a:endParaRPr lang="en-US" dirty="0"/>
        </a:p>
      </dgm:t>
    </dgm:pt>
    <dgm:pt modelId="{51B0CDED-A0E3-4727-9BC3-E6115DE506F1}">
      <dgm:prSet custT="1"/>
      <dgm:spPr/>
      <dgm:t>
        <a:bodyPr/>
        <a:lstStyle/>
        <a:p>
          <a:r>
            <a:rPr lang="en-US" sz="1000" dirty="0" smtClean="0"/>
            <a:t>Select project manager</a:t>
          </a:r>
          <a:endParaRPr lang="en-US" sz="1000" dirty="0"/>
        </a:p>
      </dgm:t>
    </dgm:pt>
    <dgm:pt modelId="{6E72B3D7-5835-4A47-84E9-EC86577A88B1}" type="parTrans" cxnId="{D72AB029-06E9-4C26-BE11-B89A259AA4B7}">
      <dgm:prSet/>
      <dgm:spPr/>
      <dgm:t>
        <a:bodyPr/>
        <a:lstStyle/>
        <a:p>
          <a:endParaRPr lang="en-US"/>
        </a:p>
      </dgm:t>
    </dgm:pt>
    <dgm:pt modelId="{AC4D4EDC-AF96-4F7F-B7FD-660510E16DBA}" type="sibTrans" cxnId="{D72AB029-06E9-4C26-BE11-B89A259AA4B7}">
      <dgm:prSet/>
      <dgm:spPr/>
      <dgm:t>
        <a:bodyPr/>
        <a:lstStyle/>
        <a:p>
          <a:endParaRPr lang="en-US"/>
        </a:p>
      </dgm:t>
    </dgm:pt>
    <dgm:pt modelId="{67EB5E54-4B8D-478F-BDE1-E76CF8BB2182}">
      <dgm:prSet custT="1"/>
      <dgm:spPr/>
      <dgm:t>
        <a:bodyPr/>
        <a:lstStyle/>
        <a:p>
          <a:r>
            <a:rPr lang="en-US" sz="1000" dirty="0" smtClean="0"/>
            <a:t>Define roles and responsibilities</a:t>
          </a:r>
          <a:endParaRPr lang="en-US" sz="1000" dirty="0"/>
        </a:p>
      </dgm:t>
    </dgm:pt>
    <dgm:pt modelId="{787494C1-C314-46D5-BDF7-334C23C2C9D9}" type="parTrans" cxnId="{A28C2E52-8EF2-48B3-8171-9EE3768C7186}">
      <dgm:prSet/>
      <dgm:spPr/>
      <dgm:t>
        <a:bodyPr/>
        <a:lstStyle/>
        <a:p>
          <a:endParaRPr lang="en-US"/>
        </a:p>
      </dgm:t>
    </dgm:pt>
    <dgm:pt modelId="{9051F311-77BF-4407-B7F6-5080B66E950B}" type="sibTrans" cxnId="{A28C2E52-8EF2-48B3-8171-9EE3768C7186}">
      <dgm:prSet/>
      <dgm:spPr/>
      <dgm:t>
        <a:bodyPr/>
        <a:lstStyle/>
        <a:p>
          <a:endParaRPr lang="en-US"/>
        </a:p>
      </dgm:t>
    </dgm:pt>
    <dgm:pt modelId="{957E0875-BD14-4EBA-9AC3-7639A4A89D7E}">
      <dgm:prSet custT="1"/>
      <dgm:spPr/>
      <dgm:t>
        <a:bodyPr/>
        <a:lstStyle/>
        <a:p>
          <a:r>
            <a:rPr lang="en-US" sz="1000" dirty="0" smtClean="0"/>
            <a:t>Determine project team</a:t>
          </a:r>
          <a:endParaRPr lang="en-US" sz="1000" dirty="0"/>
        </a:p>
      </dgm:t>
    </dgm:pt>
    <dgm:pt modelId="{3FEA2E04-0E77-4C73-8792-907B8536854A}" type="parTrans" cxnId="{03132964-D57A-4459-87B9-0FACF90E4E12}">
      <dgm:prSet/>
      <dgm:spPr/>
      <dgm:t>
        <a:bodyPr/>
        <a:lstStyle/>
        <a:p>
          <a:endParaRPr lang="en-US"/>
        </a:p>
      </dgm:t>
    </dgm:pt>
    <dgm:pt modelId="{860FADAC-E3AA-41B7-A4B7-7CA26EADFF14}" type="sibTrans" cxnId="{03132964-D57A-4459-87B9-0FACF90E4E12}">
      <dgm:prSet/>
      <dgm:spPr/>
      <dgm:t>
        <a:bodyPr/>
        <a:lstStyle/>
        <a:p>
          <a:endParaRPr lang="en-US"/>
        </a:p>
      </dgm:t>
    </dgm:pt>
    <dgm:pt modelId="{5FD30019-A656-44A8-9B82-768056C53917}">
      <dgm:prSet custT="1"/>
      <dgm:spPr/>
      <dgm:t>
        <a:bodyPr/>
        <a:lstStyle/>
        <a:p>
          <a:r>
            <a:rPr lang="en-US" sz="1000" dirty="0" smtClean="0"/>
            <a:t>Estimate costs and time </a:t>
          </a:r>
          <a:endParaRPr lang="en-US" sz="1000" dirty="0"/>
        </a:p>
      </dgm:t>
    </dgm:pt>
    <dgm:pt modelId="{C9115169-9135-42A3-8E95-C16A44F2E578}" type="parTrans" cxnId="{66D4E301-917C-44F0-AF5F-8C64EA104D60}">
      <dgm:prSet/>
      <dgm:spPr/>
      <dgm:t>
        <a:bodyPr/>
        <a:lstStyle/>
        <a:p>
          <a:endParaRPr lang="en-US"/>
        </a:p>
      </dgm:t>
    </dgm:pt>
    <dgm:pt modelId="{F5DFC505-BA44-441F-B267-E24C006269CF}" type="sibTrans" cxnId="{66D4E301-917C-44F0-AF5F-8C64EA104D60}">
      <dgm:prSet/>
      <dgm:spPr/>
      <dgm:t>
        <a:bodyPr/>
        <a:lstStyle/>
        <a:p>
          <a:endParaRPr lang="en-US"/>
        </a:p>
      </dgm:t>
    </dgm:pt>
    <dgm:pt modelId="{E3E99FD9-E3D3-4F49-844D-0900D94C989E}">
      <dgm:prSet custT="1"/>
      <dgm:spPr/>
      <dgm:t>
        <a:bodyPr/>
        <a:lstStyle/>
        <a:p>
          <a:r>
            <a:rPr lang="en-US" sz="1000" dirty="0" smtClean="0"/>
            <a:t>Complete the work</a:t>
          </a:r>
          <a:endParaRPr lang="en-US" sz="1000" dirty="0"/>
        </a:p>
      </dgm:t>
    </dgm:pt>
    <dgm:pt modelId="{86B90FA5-89F3-43DF-91AB-9FCE28172D3C}" type="parTrans" cxnId="{08C1D37A-6716-4EEB-B84E-F895B34587EE}">
      <dgm:prSet/>
      <dgm:spPr/>
      <dgm:t>
        <a:bodyPr/>
        <a:lstStyle/>
        <a:p>
          <a:endParaRPr lang="en-US"/>
        </a:p>
      </dgm:t>
    </dgm:pt>
    <dgm:pt modelId="{6EDF933C-9B9D-49F5-8C97-B0D7CE81BBAF}" type="sibTrans" cxnId="{08C1D37A-6716-4EEB-B84E-F895B34587EE}">
      <dgm:prSet/>
      <dgm:spPr/>
      <dgm:t>
        <a:bodyPr/>
        <a:lstStyle/>
        <a:p>
          <a:endParaRPr lang="en-US"/>
        </a:p>
      </dgm:t>
    </dgm:pt>
    <dgm:pt modelId="{D3F511BF-39EA-4A4F-91C9-28ACB20D0433}">
      <dgm:prSet custT="1"/>
      <dgm:spPr/>
      <dgm:t>
        <a:bodyPr/>
        <a:lstStyle/>
        <a:p>
          <a:r>
            <a:rPr lang="en-US" sz="1000" dirty="0" smtClean="0"/>
            <a:t>Report on performance</a:t>
          </a:r>
          <a:endParaRPr lang="en-US" sz="1000" dirty="0"/>
        </a:p>
      </dgm:t>
    </dgm:pt>
    <dgm:pt modelId="{981C2C7F-CD20-4114-B38E-125591A15A15}" type="parTrans" cxnId="{EA879AFE-2B4D-4C92-9B88-5CBDBA10CD5E}">
      <dgm:prSet/>
      <dgm:spPr/>
      <dgm:t>
        <a:bodyPr/>
        <a:lstStyle/>
        <a:p>
          <a:endParaRPr lang="en-US"/>
        </a:p>
      </dgm:t>
    </dgm:pt>
    <dgm:pt modelId="{5AC8A467-E31E-456E-B918-862A3D43374E}" type="sibTrans" cxnId="{EA879AFE-2B4D-4C92-9B88-5CBDBA10CD5E}">
      <dgm:prSet/>
      <dgm:spPr/>
      <dgm:t>
        <a:bodyPr/>
        <a:lstStyle/>
        <a:p>
          <a:endParaRPr lang="en-US"/>
        </a:p>
      </dgm:t>
    </dgm:pt>
    <dgm:pt modelId="{2621E09F-376B-4F2D-8C16-92A1EBC3EB41}">
      <dgm:prSet custT="1"/>
      <dgm:spPr/>
      <dgm:t>
        <a:bodyPr/>
        <a:lstStyle/>
        <a:p>
          <a:r>
            <a:rPr lang="en-US" sz="1000" dirty="0" smtClean="0"/>
            <a:t>Measure performance against baseline</a:t>
          </a:r>
          <a:endParaRPr lang="en-US" sz="1000" dirty="0"/>
        </a:p>
      </dgm:t>
    </dgm:pt>
    <dgm:pt modelId="{D36CA6B5-8D81-4996-A84E-C00837A3F03A}" type="parTrans" cxnId="{527DB238-5286-4931-A524-6ED6D0F5E4FB}">
      <dgm:prSet/>
      <dgm:spPr/>
      <dgm:t>
        <a:bodyPr/>
        <a:lstStyle/>
        <a:p>
          <a:endParaRPr lang="en-US"/>
        </a:p>
      </dgm:t>
    </dgm:pt>
    <dgm:pt modelId="{F12494C0-5BEF-4A98-A166-805BBF71B7CD}" type="sibTrans" cxnId="{527DB238-5286-4931-A524-6ED6D0F5E4FB}">
      <dgm:prSet/>
      <dgm:spPr/>
      <dgm:t>
        <a:bodyPr/>
        <a:lstStyle/>
        <a:p>
          <a:endParaRPr lang="en-US"/>
        </a:p>
      </dgm:t>
    </dgm:pt>
    <dgm:pt modelId="{392A8651-4583-4608-94DA-17D0F07E7BC6}">
      <dgm:prSet custT="1"/>
      <dgm:spPr/>
      <dgm:t>
        <a:bodyPr/>
        <a:lstStyle/>
        <a:p>
          <a:r>
            <a:rPr lang="en-US" sz="1000" dirty="0" smtClean="0"/>
            <a:t>Update documents</a:t>
          </a:r>
          <a:endParaRPr lang="en-US" sz="1000" dirty="0"/>
        </a:p>
      </dgm:t>
    </dgm:pt>
    <dgm:pt modelId="{6A01F2F8-CE02-48EA-B8EF-54F70A9DB647}" type="parTrans" cxnId="{F8EFB83A-E1FE-47AE-9BB4-4DC9D53E40F3}">
      <dgm:prSet/>
      <dgm:spPr/>
      <dgm:t>
        <a:bodyPr/>
        <a:lstStyle/>
        <a:p>
          <a:endParaRPr lang="en-US"/>
        </a:p>
      </dgm:t>
    </dgm:pt>
    <dgm:pt modelId="{42BE1BCE-875C-469C-8FC8-D533F75DB3FE}" type="sibTrans" cxnId="{F8EFB83A-E1FE-47AE-9BB4-4DC9D53E40F3}">
      <dgm:prSet/>
      <dgm:spPr/>
      <dgm:t>
        <a:bodyPr/>
        <a:lstStyle/>
        <a:p>
          <a:endParaRPr lang="en-US"/>
        </a:p>
      </dgm:t>
    </dgm:pt>
    <dgm:pt modelId="{77AA727A-465D-4D08-8CCF-66FF57CF727F}">
      <dgm:prSet custT="1"/>
      <dgm:spPr/>
      <dgm:t>
        <a:bodyPr/>
        <a:lstStyle/>
        <a:p>
          <a:r>
            <a:rPr lang="en-US" sz="1000" dirty="0" smtClean="0"/>
            <a:t>Perform quality control</a:t>
          </a:r>
          <a:endParaRPr lang="en-US" sz="1000" dirty="0"/>
        </a:p>
      </dgm:t>
    </dgm:pt>
    <dgm:pt modelId="{60020D61-0077-4F21-8F14-9562EB964E60}" type="parTrans" cxnId="{BD58B2D2-96FB-41E1-A350-3B1AB14E8A0C}">
      <dgm:prSet/>
      <dgm:spPr/>
      <dgm:t>
        <a:bodyPr/>
        <a:lstStyle/>
        <a:p>
          <a:endParaRPr lang="en-US"/>
        </a:p>
      </dgm:t>
    </dgm:pt>
    <dgm:pt modelId="{5FF27910-5EB6-46E1-87FF-BEEE4420781B}" type="sibTrans" cxnId="{BD58B2D2-96FB-41E1-A350-3B1AB14E8A0C}">
      <dgm:prSet/>
      <dgm:spPr/>
      <dgm:t>
        <a:bodyPr/>
        <a:lstStyle/>
        <a:p>
          <a:endParaRPr lang="en-US"/>
        </a:p>
      </dgm:t>
    </dgm:pt>
    <dgm:pt modelId="{11C57292-D831-40DB-8D79-697BB170F5DC}">
      <dgm:prSet custT="1"/>
      <dgm:spPr/>
      <dgm:t>
        <a:bodyPr/>
        <a:lstStyle/>
        <a:p>
          <a:r>
            <a:rPr lang="en-US" sz="1000" dirty="0" smtClean="0"/>
            <a:t>Divide large projects</a:t>
          </a:r>
          <a:endParaRPr lang="en-US" sz="1000" dirty="0"/>
        </a:p>
      </dgm:t>
    </dgm:pt>
    <dgm:pt modelId="{FBAC7F64-7634-407A-B9BC-EB9FABE83723}" type="parTrans" cxnId="{F67B7B4B-9052-44AE-8706-E341A945ED2E}">
      <dgm:prSet/>
      <dgm:spPr/>
      <dgm:t>
        <a:bodyPr/>
        <a:lstStyle/>
        <a:p>
          <a:endParaRPr lang="en-US"/>
        </a:p>
      </dgm:t>
    </dgm:pt>
    <dgm:pt modelId="{32A064E8-24C1-459B-94A0-E50499D7FDE3}" type="sibTrans" cxnId="{F67B7B4B-9052-44AE-8706-E341A945ED2E}">
      <dgm:prSet/>
      <dgm:spPr/>
      <dgm:t>
        <a:bodyPr/>
        <a:lstStyle/>
        <a:p>
          <a:endParaRPr lang="en-US"/>
        </a:p>
      </dgm:t>
    </dgm:pt>
    <dgm:pt modelId="{68F0FEAE-D2FD-4A68-A440-F0EAD457B179}">
      <dgm:prSet custT="1"/>
      <dgm:spPr/>
      <dgm:t>
        <a:bodyPr/>
        <a:lstStyle/>
        <a:p>
          <a:r>
            <a:rPr lang="en-US" sz="1000" dirty="0" smtClean="0"/>
            <a:t>Create objectives</a:t>
          </a:r>
          <a:endParaRPr lang="en-US" sz="1000" dirty="0"/>
        </a:p>
      </dgm:t>
    </dgm:pt>
    <dgm:pt modelId="{E048FA48-BB29-4B69-A041-615A68B4C1A0}" type="parTrans" cxnId="{3D580037-7512-4E85-BD98-F27E573B4746}">
      <dgm:prSet/>
      <dgm:spPr/>
      <dgm:t>
        <a:bodyPr/>
        <a:lstStyle/>
        <a:p>
          <a:endParaRPr lang="en-US"/>
        </a:p>
      </dgm:t>
    </dgm:pt>
    <dgm:pt modelId="{A4336B98-6E85-430A-915A-EBC4BFC5EAF7}" type="sibTrans" cxnId="{3D580037-7512-4E85-BD98-F27E573B4746}">
      <dgm:prSet/>
      <dgm:spPr/>
      <dgm:t>
        <a:bodyPr/>
        <a:lstStyle/>
        <a:p>
          <a:endParaRPr lang="en-US"/>
        </a:p>
      </dgm:t>
    </dgm:pt>
    <dgm:pt modelId="{A7B27F92-DAA3-4A46-B607-8ED3B0BF39FC}">
      <dgm:prSet custT="1"/>
      <dgm:spPr/>
      <dgm:t>
        <a:bodyPr/>
        <a:lstStyle/>
        <a:p>
          <a:r>
            <a:rPr lang="en-US" sz="1000" dirty="0" smtClean="0"/>
            <a:t>Archive and index project documents</a:t>
          </a:r>
          <a:endParaRPr lang="en-US" sz="1000" dirty="0"/>
        </a:p>
      </dgm:t>
    </dgm:pt>
    <dgm:pt modelId="{BF739DD4-47A0-4408-8E0D-4BD7B89466D7}" type="parTrans" cxnId="{51762C7C-0B59-4F08-A4E4-7B193911CE91}">
      <dgm:prSet/>
      <dgm:spPr/>
      <dgm:t>
        <a:bodyPr/>
        <a:lstStyle/>
        <a:p>
          <a:endParaRPr lang="en-US"/>
        </a:p>
      </dgm:t>
    </dgm:pt>
    <dgm:pt modelId="{3820F51D-511D-4160-A782-048B3CF69AD6}" type="sibTrans" cxnId="{51762C7C-0B59-4F08-A4E4-7B193911CE91}">
      <dgm:prSet/>
      <dgm:spPr/>
      <dgm:t>
        <a:bodyPr/>
        <a:lstStyle/>
        <a:p>
          <a:endParaRPr lang="en-US"/>
        </a:p>
      </dgm:t>
    </dgm:pt>
    <dgm:pt modelId="{0EE10514-2260-4839-812B-67A03B08DCD9}">
      <dgm:prSet custT="1"/>
      <dgm:spPr/>
      <dgm:t>
        <a:bodyPr/>
        <a:lstStyle/>
        <a:p>
          <a:r>
            <a:rPr lang="en-US" sz="1000" dirty="0" smtClean="0"/>
            <a:t>Gather lessons learned</a:t>
          </a:r>
          <a:endParaRPr lang="en-US" sz="1000" dirty="0"/>
        </a:p>
      </dgm:t>
    </dgm:pt>
    <dgm:pt modelId="{392F92DB-14E4-4B96-B3F9-D01E943672A6}" type="parTrans" cxnId="{83679C8D-D0E2-408F-9F17-20BA371B3E6E}">
      <dgm:prSet/>
      <dgm:spPr/>
      <dgm:t>
        <a:bodyPr/>
        <a:lstStyle/>
        <a:p>
          <a:endParaRPr lang="en-US"/>
        </a:p>
      </dgm:t>
    </dgm:pt>
    <dgm:pt modelId="{E2E8C329-3D27-4EC2-8298-FF3DE993B7F8}" type="sibTrans" cxnId="{83679C8D-D0E2-408F-9F17-20BA371B3E6E}">
      <dgm:prSet/>
      <dgm:spPr/>
      <dgm:t>
        <a:bodyPr/>
        <a:lstStyle/>
        <a:p>
          <a:endParaRPr lang="en-US"/>
        </a:p>
      </dgm:t>
    </dgm:pt>
    <dgm:pt modelId="{02333C6B-64DB-46F3-A926-6F425BC02C4B}">
      <dgm:prSet custT="1"/>
      <dgm:spPr/>
      <dgm:t>
        <a:bodyPr/>
        <a:lstStyle/>
        <a:p>
          <a:r>
            <a:rPr lang="en-US" sz="1000" dirty="0" smtClean="0"/>
            <a:t>Manage people</a:t>
          </a:r>
          <a:endParaRPr lang="en-US" sz="1000" dirty="0"/>
        </a:p>
      </dgm:t>
    </dgm:pt>
    <dgm:pt modelId="{ED44100C-85C2-4300-A4B0-7D75D20DBE15}" type="parTrans" cxnId="{0D231225-F242-4E17-9DBF-DD0BFD611B2B}">
      <dgm:prSet/>
      <dgm:spPr/>
      <dgm:t>
        <a:bodyPr/>
        <a:lstStyle/>
        <a:p>
          <a:endParaRPr lang="en-US"/>
        </a:p>
      </dgm:t>
    </dgm:pt>
    <dgm:pt modelId="{3987439F-C891-4434-ABF2-77391F5A79BF}" type="sibTrans" cxnId="{0D231225-F242-4E17-9DBF-DD0BFD611B2B}">
      <dgm:prSet/>
      <dgm:spPr/>
      <dgm:t>
        <a:bodyPr/>
        <a:lstStyle/>
        <a:p>
          <a:endParaRPr lang="en-US"/>
        </a:p>
      </dgm:t>
    </dgm:pt>
    <dgm:pt modelId="{4F6CAE94-BFAB-4740-B495-8A7050143FD9}">
      <dgm:prSet custT="1"/>
      <dgm:spPr/>
      <dgm:t>
        <a:bodyPr/>
        <a:lstStyle/>
        <a:p>
          <a:r>
            <a:rPr lang="en-US" sz="1000" dirty="0" smtClean="0"/>
            <a:t>Create communication plan</a:t>
          </a:r>
          <a:endParaRPr lang="en-US" sz="1000" dirty="0"/>
        </a:p>
      </dgm:t>
    </dgm:pt>
    <dgm:pt modelId="{3C6A88EF-0151-4764-AFCB-9BA8249AF294}" type="parTrans" cxnId="{1D9C3CED-1EBD-49C2-8137-475BE9B8F8E2}">
      <dgm:prSet/>
      <dgm:spPr/>
    </dgm:pt>
    <dgm:pt modelId="{7863B2A6-B6C2-4369-AA1D-B0F2B5E6B9CB}" type="sibTrans" cxnId="{1D9C3CED-1EBD-49C2-8137-475BE9B8F8E2}">
      <dgm:prSet/>
      <dgm:spPr/>
    </dgm:pt>
    <dgm:pt modelId="{E3FF8264-B35A-442F-9F99-F04703AA8C36}" type="pres">
      <dgm:prSet presAssocID="{408DADF6-42F2-4D29-9DFF-8FE49C6B9711}" presName="linearFlow" presStyleCnt="0">
        <dgm:presLayoutVars>
          <dgm:dir/>
          <dgm:animLvl val="lvl"/>
          <dgm:resizeHandles val="exact"/>
        </dgm:presLayoutVars>
      </dgm:prSet>
      <dgm:spPr/>
    </dgm:pt>
    <dgm:pt modelId="{12DEA013-6874-4875-AD7A-E6E0DE72ABD6}" type="pres">
      <dgm:prSet presAssocID="{B938376A-AF49-4C62-A84A-B05FD9995980}" presName="composite" presStyleCnt="0"/>
      <dgm:spPr/>
    </dgm:pt>
    <dgm:pt modelId="{569F20BC-25EA-4898-B2F3-8CD8C55987A0}" type="pres">
      <dgm:prSet presAssocID="{B938376A-AF49-4C62-A84A-B05FD9995980}" presName="parTx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61B60F-BE55-4E84-876D-D202FF4F45FD}" type="pres">
      <dgm:prSet presAssocID="{B938376A-AF49-4C62-A84A-B05FD9995980}" presName="parSh" presStyleLbl="node1" presStyleIdx="0" presStyleCnt="5"/>
      <dgm:spPr/>
      <dgm:t>
        <a:bodyPr/>
        <a:lstStyle/>
        <a:p>
          <a:endParaRPr lang="en-US"/>
        </a:p>
      </dgm:t>
    </dgm:pt>
    <dgm:pt modelId="{66A91D8A-1CFE-402F-BB00-3B1732FA040A}" type="pres">
      <dgm:prSet presAssocID="{B938376A-AF49-4C62-A84A-B05FD9995980}" presName="desTx" presStyleLbl="fgAcc1" presStyleIdx="0" presStyleCnt="5" custScaleX="140030" custScaleY="996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65FBDB-E80C-4CBE-AE26-7B45D6D5A547}" type="pres">
      <dgm:prSet presAssocID="{D6447363-4EE6-4C1D-8DA8-3B7C648A2BC9}" presName="sibTrans" presStyleLbl="sibTrans2D1" presStyleIdx="0" presStyleCnt="4"/>
      <dgm:spPr/>
      <dgm:t>
        <a:bodyPr/>
        <a:lstStyle/>
        <a:p>
          <a:endParaRPr lang="en-US"/>
        </a:p>
      </dgm:t>
    </dgm:pt>
    <dgm:pt modelId="{A64BB391-E745-4196-87DE-1A7BE1345300}" type="pres">
      <dgm:prSet presAssocID="{D6447363-4EE6-4C1D-8DA8-3B7C648A2BC9}" presName="connTx" presStyleLbl="sibTrans2D1" presStyleIdx="0" presStyleCnt="4"/>
      <dgm:spPr/>
      <dgm:t>
        <a:bodyPr/>
        <a:lstStyle/>
        <a:p>
          <a:endParaRPr lang="en-US"/>
        </a:p>
      </dgm:t>
    </dgm:pt>
    <dgm:pt modelId="{C7F49DDF-843A-4304-A3E2-0C532EDC73D8}" type="pres">
      <dgm:prSet presAssocID="{EA242DF3-37D4-4836-8E29-E94F74610696}" presName="composite" presStyleCnt="0"/>
      <dgm:spPr/>
    </dgm:pt>
    <dgm:pt modelId="{19C7C83B-129E-4387-B8CB-74B6EB46BF0C}" type="pres">
      <dgm:prSet presAssocID="{EA242DF3-37D4-4836-8E29-E94F74610696}" presName="parTx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725CA4-0583-4B6C-9F84-679B6D0D121C}" type="pres">
      <dgm:prSet presAssocID="{EA242DF3-37D4-4836-8E29-E94F74610696}" presName="parSh" presStyleLbl="node1" presStyleIdx="1" presStyleCnt="5"/>
      <dgm:spPr/>
      <dgm:t>
        <a:bodyPr/>
        <a:lstStyle/>
        <a:p>
          <a:endParaRPr lang="en-US"/>
        </a:p>
      </dgm:t>
    </dgm:pt>
    <dgm:pt modelId="{73A6EA3D-5857-46E9-8008-A12C68556616}" type="pres">
      <dgm:prSet presAssocID="{EA242DF3-37D4-4836-8E29-E94F74610696}" presName="desTx" presStyleLbl="fgAcc1" presStyleIdx="1" presStyleCnt="5" custScaleX="14980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CE3DDF-F236-47F4-A911-0A0D46DFF17B}" type="pres">
      <dgm:prSet presAssocID="{85DD9521-6003-4126-B4EB-11549E27FAC3}" presName="sibTrans" presStyleLbl="sibTrans2D1" presStyleIdx="1" presStyleCnt="4"/>
      <dgm:spPr/>
      <dgm:t>
        <a:bodyPr/>
        <a:lstStyle/>
        <a:p>
          <a:endParaRPr lang="en-US"/>
        </a:p>
      </dgm:t>
    </dgm:pt>
    <dgm:pt modelId="{9B2B2CCF-F9E5-417E-8A80-60C8F6BF5F5A}" type="pres">
      <dgm:prSet presAssocID="{85DD9521-6003-4126-B4EB-11549E27FAC3}" presName="connTx" presStyleLbl="sibTrans2D1" presStyleIdx="1" presStyleCnt="4"/>
      <dgm:spPr/>
      <dgm:t>
        <a:bodyPr/>
        <a:lstStyle/>
        <a:p>
          <a:endParaRPr lang="en-US"/>
        </a:p>
      </dgm:t>
    </dgm:pt>
    <dgm:pt modelId="{7CA05AB9-A567-40C1-A82A-DCBAF2A99AFA}" type="pres">
      <dgm:prSet presAssocID="{4E2FD262-ED40-46EC-B451-3E9435774A0C}" presName="composite" presStyleCnt="0"/>
      <dgm:spPr/>
    </dgm:pt>
    <dgm:pt modelId="{CB07CD57-392D-4DDC-966D-A0865CA844C8}" type="pres">
      <dgm:prSet presAssocID="{4E2FD262-ED40-46EC-B451-3E9435774A0C}" presName="parTx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6CE3FE-475F-472E-87D2-5D24A12B4095}" type="pres">
      <dgm:prSet presAssocID="{4E2FD262-ED40-46EC-B451-3E9435774A0C}" presName="parSh" presStyleLbl="node1" presStyleIdx="2" presStyleCnt="5"/>
      <dgm:spPr/>
      <dgm:t>
        <a:bodyPr/>
        <a:lstStyle/>
        <a:p>
          <a:endParaRPr lang="en-US"/>
        </a:p>
      </dgm:t>
    </dgm:pt>
    <dgm:pt modelId="{CFFAF6B7-6F87-4D02-B573-4F80AD39FC3F}" type="pres">
      <dgm:prSet presAssocID="{4E2FD262-ED40-46EC-B451-3E9435774A0C}" presName="desTx" presStyleLbl="fgAcc1" presStyleIdx="2" presStyleCnt="5" custScaleX="1561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181A1F-8639-4485-89D9-927451FD7798}" type="pres">
      <dgm:prSet presAssocID="{B4D5B3A0-EE6F-4327-BECE-E170D694B90E}" presName="sibTrans" presStyleLbl="sibTrans2D1" presStyleIdx="2" presStyleCnt="4"/>
      <dgm:spPr/>
      <dgm:t>
        <a:bodyPr/>
        <a:lstStyle/>
        <a:p>
          <a:endParaRPr lang="en-US"/>
        </a:p>
      </dgm:t>
    </dgm:pt>
    <dgm:pt modelId="{46A1E2A6-07DD-4FDC-AA23-C4ACEB0D3C33}" type="pres">
      <dgm:prSet presAssocID="{B4D5B3A0-EE6F-4327-BECE-E170D694B90E}" presName="connTx" presStyleLbl="sibTrans2D1" presStyleIdx="2" presStyleCnt="4"/>
      <dgm:spPr/>
      <dgm:t>
        <a:bodyPr/>
        <a:lstStyle/>
        <a:p>
          <a:endParaRPr lang="en-US"/>
        </a:p>
      </dgm:t>
    </dgm:pt>
    <dgm:pt modelId="{A2CDEF9D-106A-48A1-8FEF-21A2C941F024}" type="pres">
      <dgm:prSet presAssocID="{D1259B5C-78CA-434D-A9BE-B62D0CFBCD95}" presName="composite" presStyleCnt="0"/>
      <dgm:spPr/>
    </dgm:pt>
    <dgm:pt modelId="{1230E892-02C2-4BA4-BC51-3915B95D1F66}" type="pres">
      <dgm:prSet presAssocID="{D1259B5C-78CA-434D-A9BE-B62D0CFBCD95}" presName="parTx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D31F9C-A928-489C-8F6B-2CF2EF263184}" type="pres">
      <dgm:prSet presAssocID="{D1259B5C-78CA-434D-A9BE-B62D0CFBCD95}" presName="parSh" presStyleLbl="node1" presStyleIdx="3" presStyleCnt="5"/>
      <dgm:spPr/>
      <dgm:t>
        <a:bodyPr/>
        <a:lstStyle/>
        <a:p>
          <a:endParaRPr lang="en-US"/>
        </a:p>
      </dgm:t>
    </dgm:pt>
    <dgm:pt modelId="{42F111E4-4632-431F-BE38-F5051C4D7BCA}" type="pres">
      <dgm:prSet presAssocID="{D1259B5C-78CA-434D-A9BE-B62D0CFBCD95}" presName="desTx" presStyleLbl="fgAcc1" presStyleIdx="3" presStyleCnt="5" custScaleX="15117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BFADEC-03B3-4A13-B2A1-E8FD1934A01A}" type="pres">
      <dgm:prSet presAssocID="{69DFD677-17A8-4CC4-A5BB-FED14673B4A3}" presName="sibTrans" presStyleLbl="sibTrans2D1" presStyleIdx="3" presStyleCnt="4"/>
      <dgm:spPr/>
      <dgm:t>
        <a:bodyPr/>
        <a:lstStyle/>
        <a:p>
          <a:endParaRPr lang="en-US"/>
        </a:p>
      </dgm:t>
    </dgm:pt>
    <dgm:pt modelId="{7F48FBC3-45F2-4C27-A2E4-3F7E93AD740C}" type="pres">
      <dgm:prSet presAssocID="{69DFD677-17A8-4CC4-A5BB-FED14673B4A3}" presName="connTx" presStyleLbl="sibTrans2D1" presStyleIdx="3" presStyleCnt="4"/>
      <dgm:spPr/>
      <dgm:t>
        <a:bodyPr/>
        <a:lstStyle/>
        <a:p>
          <a:endParaRPr lang="en-US"/>
        </a:p>
      </dgm:t>
    </dgm:pt>
    <dgm:pt modelId="{184FBB15-86D1-485D-8C3D-C70A959D5FF8}" type="pres">
      <dgm:prSet presAssocID="{157CAF05-D1A8-4C29-8C12-915C877EA33C}" presName="composite" presStyleCnt="0"/>
      <dgm:spPr/>
    </dgm:pt>
    <dgm:pt modelId="{0833B3E9-7C5A-4173-A9A8-F4979C762B05}" type="pres">
      <dgm:prSet presAssocID="{157CAF05-D1A8-4C29-8C12-915C877EA33C}" presName="parTx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21A9C4-9629-477C-844D-5DAE6A68E483}" type="pres">
      <dgm:prSet presAssocID="{157CAF05-D1A8-4C29-8C12-915C877EA33C}" presName="parSh" presStyleLbl="node1" presStyleIdx="4" presStyleCnt="5"/>
      <dgm:spPr/>
      <dgm:t>
        <a:bodyPr/>
        <a:lstStyle/>
        <a:p>
          <a:endParaRPr lang="en-US"/>
        </a:p>
      </dgm:t>
    </dgm:pt>
    <dgm:pt modelId="{4E3356E4-D203-4543-A658-2EA714F9FC66}" type="pres">
      <dgm:prSet presAssocID="{157CAF05-D1A8-4C29-8C12-915C877EA33C}" presName="desTx" presStyleLbl="fgAcc1" presStyleIdx="4" presStyleCnt="5" custScaleX="1599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F609DD9-EE86-423E-A7A8-ED82ABA86ECD}" type="presOf" srcId="{D6447363-4EE6-4C1D-8DA8-3B7C648A2BC9}" destId="{6665FBDB-E80C-4CBE-AE26-7B45D6D5A547}" srcOrd="0" destOrd="0" presId="urn:microsoft.com/office/officeart/2005/8/layout/process3"/>
    <dgm:cxn modelId="{08C1D37A-6716-4EEB-B84E-F895B34587EE}" srcId="{4E2FD262-ED40-46EC-B451-3E9435774A0C}" destId="{E3E99FD9-E3D3-4F49-844D-0900D94C989E}" srcOrd="0" destOrd="0" parTransId="{86B90FA5-89F3-43DF-91AB-9FCE28172D3C}" sibTransId="{6EDF933C-9B9D-49F5-8C97-B0D7CE81BBAF}"/>
    <dgm:cxn modelId="{A99B3C4C-9660-4ED0-BC10-01AEE69AE630}" srcId="{408DADF6-42F2-4D29-9DFF-8FE49C6B9711}" destId="{4E2FD262-ED40-46EC-B451-3E9435774A0C}" srcOrd="2" destOrd="0" parTransId="{60698540-BAAE-4264-AEF3-E8FAC3AD6641}" sibTransId="{B4D5B3A0-EE6F-4327-BECE-E170D694B90E}"/>
    <dgm:cxn modelId="{66D4E301-917C-44F0-AF5F-8C64EA104D60}" srcId="{EA242DF3-37D4-4836-8E29-E94F74610696}" destId="{5FD30019-A656-44A8-9B82-768056C53917}" srcOrd="2" destOrd="0" parTransId="{C9115169-9135-42A3-8E95-C16A44F2E578}" sibTransId="{F5DFC505-BA44-441F-B267-E24C006269CF}"/>
    <dgm:cxn modelId="{51762C7C-0B59-4F08-A4E4-7B193911CE91}" srcId="{157CAF05-D1A8-4C29-8C12-915C877EA33C}" destId="{A7B27F92-DAA3-4A46-B607-8ED3B0BF39FC}" srcOrd="0" destOrd="0" parTransId="{BF739DD4-47A0-4408-8E0D-4BD7B89466D7}" sibTransId="{3820F51D-511D-4160-A782-048B3CF69AD6}"/>
    <dgm:cxn modelId="{360EEF87-1982-4BEF-9069-D4293EFC7571}" type="presOf" srcId="{D6447363-4EE6-4C1D-8DA8-3B7C648A2BC9}" destId="{A64BB391-E745-4196-87DE-1A7BE1345300}" srcOrd="1" destOrd="0" presId="urn:microsoft.com/office/officeart/2005/8/layout/process3"/>
    <dgm:cxn modelId="{A88C4274-D148-4FFB-AE66-DA7F7454AAC9}" type="presOf" srcId="{69DFD677-17A8-4CC4-A5BB-FED14673B4A3}" destId="{7F48FBC3-45F2-4C27-A2E4-3F7E93AD740C}" srcOrd="1" destOrd="0" presId="urn:microsoft.com/office/officeart/2005/8/layout/process3"/>
    <dgm:cxn modelId="{1A1BA1E7-AC65-4252-B5AC-4C2AE89C5F34}" type="presOf" srcId="{392A8651-4583-4608-94DA-17D0F07E7BC6}" destId="{42F111E4-4632-431F-BE38-F5051C4D7BCA}" srcOrd="0" destOrd="1" presId="urn:microsoft.com/office/officeart/2005/8/layout/process3"/>
    <dgm:cxn modelId="{62FCEB13-BA2D-4DC6-B092-ACC2F93342F0}" type="presOf" srcId="{11C57292-D831-40DB-8D79-697BB170F5DC}" destId="{66A91D8A-1CFE-402F-BB00-3B1732FA040A}" srcOrd="0" destOrd="1" presId="urn:microsoft.com/office/officeart/2005/8/layout/process3"/>
    <dgm:cxn modelId="{6299AC6E-3552-4A69-8B6B-BD7B6BDF55ED}" type="presOf" srcId="{02333C6B-64DB-46F3-A926-6F425BC02C4B}" destId="{CFFAF6B7-6F87-4D02-B573-4F80AD39FC3F}" srcOrd="0" destOrd="1" presId="urn:microsoft.com/office/officeart/2005/8/layout/process3"/>
    <dgm:cxn modelId="{7E43E20F-283D-486E-98BB-550A90B56321}" type="presOf" srcId="{957E0875-BD14-4EBA-9AC3-7639A4A89D7E}" destId="{73A6EA3D-5857-46E9-8008-A12C68556616}" srcOrd="0" destOrd="1" presId="urn:microsoft.com/office/officeart/2005/8/layout/process3"/>
    <dgm:cxn modelId="{872BDAF4-9E65-4846-82CC-658C2B9D0624}" type="presOf" srcId="{4F6CAE94-BFAB-4740-B495-8A7050143FD9}" destId="{73A6EA3D-5857-46E9-8008-A12C68556616}" srcOrd="0" destOrd="3" presId="urn:microsoft.com/office/officeart/2005/8/layout/process3"/>
    <dgm:cxn modelId="{960351FB-E3B4-410A-A080-1927139876BE}" type="presOf" srcId="{85DD9521-6003-4126-B4EB-11549E27FAC3}" destId="{0ECE3DDF-F236-47F4-A911-0A0D46DFF17B}" srcOrd="0" destOrd="0" presId="urn:microsoft.com/office/officeart/2005/8/layout/process3"/>
    <dgm:cxn modelId="{D72AB029-06E9-4C26-BE11-B89A259AA4B7}" srcId="{B938376A-AF49-4C62-A84A-B05FD9995980}" destId="{51B0CDED-A0E3-4727-9BC3-E6115DE506F1}" srcOrd="0" destOrd="0" parTransId="{6E72B3D7-5835-4A47-84E9-EC86577A88B1}" sibTransId="{AC4D4EDC-AF96-4F7F-B7FD-660510E16DBA}"/>
    <dgm:cxn modelId="{E4F9115C-2DCB-4059-9571-CE0700877E73}" type="presOf" srcId="{B4D5B3A0-EE6F-4327-BECE-E170D694B90E}" destId="{46A1E2A6-07DD-4FDC-AA23-C4ACEB0D3C33}" srcOrd="1" destOrd="0" presId="urn:microsoft.com/office/officeart/2005/8/layout/process3"/>
    <dgm:cxn modelId="{D6EC4D2A-EF24-4D4B-B7E4-73CD36A07F2D}" type="presOf" srcId="{D3F511BF-39EA-4A4F-91C9-28ACB20D0433}" destId="{CFFAF6B7-6F87-4D02-B573-4F80AD39FC3F}" srcOrd="0" destOrd="2" presId="urn:microsoft.com/office/officeart/2005/8/layout/process3"/>
    <dgm:cxn modelId="{E1F81C88-CB26-41D4-9FCD-C732D1EC3077}" type="presOf" srcId="{85DD9521-6003-4126-B4EB-11549E27FAC3}" destId="{9B2B2CCF-F9E5-417E-8A80-60C8F6BF5F5A}" srcOrd="1" destOrd="0" presId="urn:microsoft.com/office/officeart/2005/8/layout/process3"/>
    <dgm:cxn modelId="{BD58B2D2-96FB-41E1-A350-3B1AB14E8A0C}" srcId="{D1259B5C-78CA-434D-A9BE-B62D0CFBCD95}" destId="{77AA727A-465D-4D08-8CCF-66FF57CF727F}" srcOrd="2" destOrd="0" parTransId="{60020D61-0077-4F21-8F14-9562EB964E60}" sibTransId="{5FF27910-5EB6-46E1-87FF-BEEE4420781B}"/>
    <dgm:cxn modelId="{885FB0E8-8670-49B7-BA21-6D4960BA8795}" type="presOf" srcId="{157CAF05-D1A8-4C29-8C12-915C877EA33C}" destId="{D021A9C4-9629-477C-844D-5DAE6A68E483}" srcOrd="1" destOrd="0" presId="urn:microsoft.com/office/officeart/2005/8/layout/process3"/>
    <dgm:cxn modelId="{3D580037-7512-4E85-BD98-F27E573B4746}" srcId="{B938376A-AF49-4C62-A84A-B05FD9995980}" destId="{68F0FEAE-D2FD-4A68-A440-F0EAD457B179}" srcOrd="2" destOrd="0" parTransId="{E048FA48-BB29-4B69-A041-615A68B4C1A0}" sibTransId="{A4336B98-6E85-430A-915A-EBC4BFC5EAF7}"/>
    <dgm:cxn modelId="{EAA13EA7-1E3B-4860-BEA1-3ACC1FE6C7FF}" type="presOf" srcId="{157CAF05-D1A8-4C29-8C12-915C877EA33C}" destId="{0833B3E9-7C5A-4173-A9A8-F4979C762B05}" srcOrd="0" destOrd="0" presId="urn:microsoft.com/office/officeart/2005/8/layout/process3"/>
    <dgm:cxn modelId="{AAB98E59-5551-42C0-A559-AE1DD4E7EC07}" type="presOf" srcId="{4E2FD262-ED40-46EC-B451-3E9435774A0C}" destId="{4D6CE3FE-475F-472E-87D2-5D24A12B4095}" srcOrd="1" destOrd="0" presId="urn:microsoft.com/office/officeart/2005/8/layout/process3"/>
    <dgm:cxn modelId="{84570D4F-52BE-44E8-A23D-EE2857D00497}" type="presOf" srcId="{408DADF6-42F2-4D29-9DFF-8FE49C6B9711}" destId="{E3FF8264-B35A-442F-9F99-F04703AA8C36}" srcOrd="0" destOrd="0" presId="urn:microsoft.com/office/officeart/2005/8/layout/process3"/>
    <dgm:cxn modelId="{334576AA-4D3A-4331-BCD4-69517652863F}" type="presOf" srcId="{51B0CDED-A0E3-4727-9BC3-E6115DE506F1}" destId="{66A91D8A-1CFE-402F-BB00-3B1732FA040A}" srcOrd="0" destOrd="0" presId="urn:microsoft.com/office/officeart/2005/8/layout/process3"/>
    <dgm:cxn modelId="{E34A7AEE-11AB-4D2C-A228-F6656E3B03BC}" type="presOf" srcId="{B938376A-AF49-4C62-A84A-B05FD9995980}" destId="{1061B60F-BE55-4E84-876D-D202FF4F45FD}" srcOrd="1" destOrd="0" presId="urn:microsoft.com/office/officeart/2005/8/layout/process3"/>
    <dgm:cxn modelId="{7BBFCBFC-CDDF-4C24-B95F-3316FDE28950}" type="presOf" srcId="{4E2FD262-ED40-46EC-B451-3E9435774A0C}" destId="{CB07CD57-392D-4DDC-966D-A0865CA844C8}" srcOrd="0" destOrd="0" presId="urn:microsoft.com/office/officeart/2005/8/layout/process3"/>
    <dgm:cxn modelId="{C4A971FC-0449-4C54-A800-D0424EEAAAB6}" srcId="{408DADF6-42F2-4D29-9DFF-8FE49C6B9711}" destId="{B938376A-AF49-4C62-A84A-B05FD9995980}" srcOrd="0" destOrd="0" parTransId="{F37F6979-8CFA-44EA-9718-2A3C20B851C9}" sibTransId="{D6447363-4EE6-4C1D-8DA8-3B7C648A2BC9}"/>
    <dgm:cxn modelId="{20D4DBF6-06DE-4971-944C-B788D1B5CD8D}" type="presOf" srcId="{B4D5B3A0-EE6F-4327-BECE-E170D694B90E}" destId="{DF181A1F-8639-4485-89D9-927451FD7798}" srcOrd="0" destOrd="0" presId="urn:microsoft.com/office/officeart/2005/8/layout/process3"/>
    <dgm:cxn modelId="{A92E63BA-DFC1-46EB-9D0A-243A304A4394}" type="presOf" srcId="{68F0FEAE-D2FD-4A68-A440-F0EAD457B179}" destId="{66A91D8A-1CFE-402F-BB00-3B1732FA040A}" srcOrd="0" destOrd="2" presId="urn:microsoft.com/office/officeart/2005/8/layout/process3"/>
    <dgm:cxn modelId="{A28C2E52-8EF2-48B3-8171-9EE3768C7186}" srcId="{EA242DF3-37D4-4836-8E29-E94F74610696}" destId="{67EB5E54-4B8D-478F-BDE1-E76CF8BB2182}" srcOrd="0" destOrd="0" parTransId="{787494C1-C314-46D5-BDF7-334C23C2C9D9}" sibTransId="{9051F311-77BF-4407-B7F6-5080B66E950B}"/>
    <dgm:cxn modelId="{83679C8D-D0E2-408F-9F17-20BA371B3E6E}" srcId="{157CAF05-D1A8-4C29-8C12-915C877EA33C}" destId="{0EE10514-2260-4839-812B-67A03B08DCD9}" srcOrd="1" destOrd="0" parTransId="{392F92DB-14E4-4B96-B3F9-D01E943672A6}" sibTransId="{E2E8C329-3D27-4EC2-8298-FF3DE993B7F8}"/>
    <dgm:cxn modelId="{03132964-D57A-4459-87B9-0FACF90E4E12}" srcId="{EA242DF3-37D4-4836-8E29-E94F74610696}" destId="{957E0875-BD14-4EBA-9AC3-7639A4A89D7E}" srcOrd="1" destOrd="0" parTransId="{3FEA2E04-0E77-4C73-8792-907B8536854A}" sibTransId="{860FADAC-E3AA-41B7-A4B7-7CA26EADFF14}"/>
    <dgm:cxn modelId="{1D9C3CED-1EBD-49C2-8137-475BE9B8F8E2}" srcId="{EA242DF3-37D4-4836-8E29-E94F74610696}" destId="{4F6CAE94-BFAB-4740-B495-8A7050143FD9}" srcOrd="3" destOrd="0" parTransId="{3C6A88EF-0151-4764-AFCB-9BA8249AF294}" sibTransId="{7863B2A6-B6C2-4369-AA1D-B0F2B5E6B9CB}"/>
    <dgm:cxn modelId="{D65990BF-3A2B-4F78-8EDB-5060052634FE}" type="presOf" srcId="{E3E99FD9-E3D3-4F49-844D-0900D94C989E}" destId="{CFFAF6B7-6F87-4D02-B573-4F80AD39FC3F}" srcOrd="0" destOrd="0" presId="urn:microsoft.com/office/officeart/2005/8/layout/process3"/>
    <dgm:cxn modelId="{DF242E8C-0C5F-4DC1-A276-E329A3123D12}" type="presOf" srcId="{B938376A-AF49-4C62-A84A-B05FD9995980}" destId="{569F20BC-25EA-4898-B2F3-8CD8C55987A0}" srcOrd="0" destOrd="0" presId="urn:microsoft.com/office/officeart/2005/8/layout/process3"/>
    <dgm:cxn modelId="{C3931F56-80DD-46D8-95A0-E79E8F320613}" type="presOf" srcId="{2621E09F-376B-4F2D-8C16-92A1EBC3EB41}" destId="{42F111E4-4632-431F-BE38-F5051C4D7BCA}" srcOrd="0" destOrd="0" presId="urn:microsoft.com/office/officeart/2005/8/layout/process3"/>
    <dgm:cxn modelId="{56F3E371-5DCF-41CD-A034-8BA8E505E742}" srcId="{408DADF6-42F2-4D29-9DFF-8FE49C6B9711}" destId="{D1259B5C-78CA-434D-A9BE-B62D0CFBCD95}" srcOrd="3" destOrd="0" parTransId="{C6491A09-5A70-487F-81D5-0F6C0C9C0A91}" sibTransId="{69DFD677-17A8-4CC4-A5BB-FED14673B4A3}"/>
    <dgm:cxn modelId="{588D3867-4F02-486F-AEB1-0F927997D6C1}" type="presOf" srcId="{D1259B5C-78CA-434D-A9BE-B62D0CFBCD95}" destId="{93D31F9C-A928-489C-8F6B-2CF2EF263184}" srcOrd="1" destOrd="0" presId="urn:microsoft.com/office/officeart/2005/8/layout/process3"/>
    <dgm:cxn modelId="{EA879AFE-2B4D-4C92-9B88-5CBDBA10CD5E}" srcId="{4E2FD262-ED40-46EC-B451-3E9435774A0C}" destId="{D3F511BF-39EA-4A4F-91C9-28ACB20D0433}" srcOrd="2" destOrd="0" parTransId="{981C2C7F-CD20-4114-B38E-125591A15A15}" sibTransId="{5AC8A467-E31E-456E-B918-862A3D43374E}"/>
    <dgm:cxn modelId="{AC365023-95F5-4B0E-B111-023A93CF42FC}" type="presOf" srcId="{A7B27F92-DAA3-4A46-B607-8ED3B0BF39FC}" destId="{4E3356E4-D203-4543-A658-2EA714F9FC66}" srcOrd="0" destOrd="0" presId="urn:microsoft.com/office/officeart/2005/8/layout/process3"/>
    <dgm:cxn modelId="{8500B784-F28A-4827-B6D5-D6FB5FB823CD}" srcId="{408DADF6-42F2-4D29-9DFF-8FE49C6B9711}" destId="{EA242DF3-37D4-4836-8E29-E94F74610696}" srcOrd="1" destOrd="0" parTransId="{836EA90D-DB79-4FE1-81F2-0C9695938AF2}" sibTransId="{85DD9521-6003-4126-B4EB-11549E27FAC3}"/>
    <dgm:cxn modelId="{7F635F7A-9A4C-4424-B9EA-FD2E3897C651}" srcId="{408DADF6-42F2-4D29-9DFF-8FE49C6B9711}" destId="{157CAF05-D1A8-4C29-8C12-915C877EA33C}" srcOrd="4" destOrd="0" parTransId="{D36E3A5C-8D65-43BD-A971-51A566426EDD}" sibTransId="{765ABCF5-D46A-4138-B841-46BB8AE8F771}"/>
    <dgm:cxn modelId="{798F4A9D-6220-4F0C-81B1-60E9F0FBD005}" type="presOf" srcId="{D1259B5C-78CA-434D-A9BE-B62D0CFBCD95}" destId="{1230E892-02C2-4BA4-BC51-3915B95D1F66}" srcOrd="0" destOrd="0" presId="urn:microsoft.com/office/officeart/2005/8/layout/process3"/>
    <dgm:cxn modelId="{0D231225-F242-4E17-9DBF-DD0BFD611B2B}" srcId="{4E2FD262-ED40-46EC-B451-3E9435774A0C}" destId="{02333C6B-64DB-46F3-A926-6F425BC02C4B}" srcOrd="1" destOrd="0" parTransId="{ED44100C-85C2-4300-A4B0-7D75D20DBE15}" sibTransId="{3987439F-C891-4434-ABF2-77391F5A79BF}"/>
    <dgm:cxn modelId="{9BDFCEC1-6A1B-4484-AF70-C4A7A8355F00}" type="presOf" srcId="{69DFD677-17A8-4CC4-A5BB-FED14673B4A3}" destId="{E4BFADEC-03B3-4A13-B2A1-E8FD1934A01A}" srcOrd="0" destOrd="0" presId="urn:microsoft.com/office/officeart/2005/8/layout/process3"/>
    <dgm:cxn modelId="{0C2BC75E-4B16-4FF2-A467-CC59B0A0A4D8}" type="presOf" srcId="{67EB5E54-4B8D-478F-BDE1-E76CF8BB2182}" destId="{73A6EA3D-5857-46E9-8008-A12C68556616}" srcOrd="0" destOrd="0" presId="urn:microsoft.com/office/officeart/2005/8/layout/process3"/>
    <dgm:cxn modelId="{1229F44E-051E-4286-AB47-22D1D941A081}" type="presOf" srcId="{77AA727A-465D-4D08-8CCF-66FF57CF727F}" destId="{42F111E4-4632-431F-BE38-F5051C4D7BCA}" srcOrd="0" destOrd="2" presId="urn:microsoft.com/office/officeart/2005/8/layout/process3"/>
    <dgm:cxn modelId="{527DB238-5286-4931-A524-6ED6D0F5E4FB}" srcId="{D1259B5C-78CA-434D-A9BE-B62D0CFBCD95}" destId="{2621E09F-376B-4F2D-8C16-92A1EBC3EB41}" srcOrd="0" destOrd="0" parTransId="{D36CA6B5-8D81-4996-A84E-C00837A3F03A}" sibTransId="{F12494C0-5BEF-4A98-A166-805BBF71B7CD}"/>
    <dgm:cxn modelId="{F8EFB83A-E1FE-47AE-9BB4-4DC9D53E40F3}" srcId="{D1259B5C-78CA-434D-A9BE-B62D0CFBCD95}" destId="{392A8651-4583-4608-94DA-17D0F07E7BC6}" srcOrd="1" destOrd="0" parTransId="{6A01F2F8-CE02-48EA-B8EF-54F70A9DB647}" sibTransId="{42BE1BCE-875C-469C-8FC8-D533F75DB3FE}"/>
    <dgm:cxn modelId="{8F19C75B-F9A8-4EEA-8428-FC5DE31620B3}" type="presOf" srcId="{EA242DF3-37D4-4836-8E29-E94F74610696}" destId="{19C7C83B-129E-4387-B8CB-74B6EB46BF0C}" srcOrd="0" destOrd="0" presId="urn:microsoft.com/office/officeart/2005/8/layout/process3"/>
    <dgm:cxn modelId="{F67B7B4B-9052-44AE-8706-E341A945ED2E}" srcId="{B938376A-AF49-4C62-A84A-B05FD9995980}" destId="{11C57292-D831-40DB-8D79-697BB170F5DC}" srcOrd="1" destOrd="0" parTransId="{FBAC7F64-7634-407A-B9BC-EB9FABE83723}" sibTransId="{32A064E8-24C1-459B-94A0-E50499D7FDE3}"/>
    <dgm:cxn modelId="{6C2A616E-75AF-4050-A011-DBC4AC12A164}" type="presOf" srcId="{5FD30019-A656-44A8-9B82-768056C53917}" destId="{73A6EA3D-5857-46E9-8008-A12C68556616}" srcOrd="0" destOrd="2" presId="urn:microsoft.com/office/officeart/2005/8/layout/process3"/>
    <dgm:cxn modelId="{6854FD04-1186-46FC-B336-D1A91125CA0A}" type="presOf" srcId="{EA242DF3-37D4-4836-8E29-E94F74610696}" destId="{C9725CA4-0583-4B6C-9F84-679B6D0D121C}" srcOrd="1" destOrd="0" presId="urn:microsoft.com/office/officeart/2005/8/layout/process3"/>
    <dgm:cxn modelId="{169C64C9-6A94-4DE6-B6AF-6614A0F093BF}" type="presOf" srcId="{0EE10514-2260-4839-812B-67A03B08DCD9}" destId="{4E3356E4-D203-4543-A658-2EA714F9FC66}" srcOrd="0" destOrd="1" presId="urn:microsoft.com/office/officeart/2005/8/layout/process3"/>
    <dgm:cxn modelId="{129F216D-0390-4E53-A7CB-EDC2FF5C5E80}" type="presParOf" srcId="{E3FF8264-B35A-442F-9F99-F04703AA8C36}" destId="{12DEA013-6874-4875-AD7A-E6E0DE72ABD6}" srcOrd="0" destOrd="0" presId="urn:microsoft.com/office/officeart/2005/8/layout/process3"/>
    <dgm:cxn modelId="{D72EA36F-2A7D-4D16-8E6D-D878E78EA486}" type="presParOf" srcId="{12DEA013-6874-4875-AD7A-E6E0DE72ABD6}" destId="{569F20BC-25EA-4898-B2F3-8CD8C55987A0}" srcOrd="0" destOrd="0" presId="urn:microsoft.com/office/officeart/2005/8/layout/process3"/>
    <dgm:cxn modelId="{41C47A13-7974-4F06-B72E-96315F1B3B1F}" type="presParOf" srcId="{12DEA013-6874-4875-AD7A-E6E0DE72ABD6}" destId="{1061B60F-BE55-4E84-876D-D202FF4F45FD}" srcOrd="1" destOrd="0" presId="urn:microsoft.com/office/officeart/2005/8/layout/process3"/>
    <dgm:cxn modelId="{19A3A203-C5D9-4ADC-8ABC-E256FC37F1B2}" type="presParOf" srcId="{12DEA013-6874-4875-AD7A-E6E0DE72ABD6}" destId="{66A91D8A-1CFE-402F-BB00-3B1732FA040A}" srcOrd="2" destOrd="0" presId="urn:microsoft.com/office/officeart/2005/8/layout/process3"/>
    <dgm:cxn modelId="{42E4D1C7-F319-4D9B-AEDE-78713BA7BCA3}" type="presParOf" srcId="{E3FF8264-B35A-442F-9F99-F04703AA8C36}" destId="{6665FBDB-E80C-4CBE-AE26-7B45D6D5A547}" srcOrd="1" destOrd="0" presId="urn:microsoft.com/office/officeart/2005/8/layout/process3"/>
    <dgm:cxn modelId="{6DE64A61-2D63-48FD-85D9-A4A120F4A1B4}" type="presParOf" srcId="{6665FBDB-E80C-4CBE-AE26-7B45D6D5A547}" destId="{A64BB391-E745-4196-87DE-1A7BE1345300}" srcOrd="0" destOrd="0" presId="urn:microsoft.com/office/officeart/2005/8/layout/process3"/>
    <dgm:cxn modelId="{635901C5-001D-4083-B6CD-16AE713A9824}" type="presParOf" srcId="{E3FF8264-B35A-442F-9F99-F04703AA8C36}" destId="{C7F49DDF-843A-4304-A3E2-0C532EDC73D8}" srcOrd="2" destOrd="0" presId="urn:microsoft.com/office/officeart/2005/8/layout/process3"/>
    <dgm:cxn modelId="{93C2BCFF-B8B4-4891-A516-C20BBA87DE88}" type="presParOf" srcId="{C7F49DDF-843A-4304-A3E2-0C532EDC73D8}" destId="{19C7C83B-129E-4387-B8CB-74B6EB46BF0C}" srcOrd="0" destOrd="0" presId="urn:microsoft.com/office/officeart/2005/8/layout/process3"/>
    <dgm:cxn modelId="{29B9D19B-06D8-45BA-ACCB-8361BE35BF23}" type="presParOf" srcId="{C7F49DDF-843A-4304-A3E2-0C532EDC73D8}" destId="{C9725CA4-0583-4B6C-9F84-679B6D0D121C}" srcOrd="1" destOrd="0" presId="urn:microsoft.com/office/officeart/2005/8/layout/process3"/>
    <dgm:cxn modelId="{0148DCA2-A85A-4B77-9D17-3EA0D6DEDC39}" type="presParOf" srcId="{C7F49DDF-843A-4304-A3E2-0C532EDC73D8}" destId="{73A6EA3D-5857-46E9-8008-A12C68556616}" srcOrd="2" destOrd="0" presId="urn:microsoft.com/office/officeart/2005/8/layout/process3"/>
    <dgm:cxn modelId="{3BA0DF62-3558-4E65-89C0-EBDCDC3C0128}" type="presParOf" srcId="{E3FF8264-B35A-442F-9F99-F04703AA8C36}" destId="{0ECE3DDF-F236-47F4-A911-0A0D46DFF17B}" srcOrd="3" destOrd="0" presId="urn:microsoft.com/office/officeart/2005/8/layout/process3"/>
    <dgm:cxn modelId="{A788CEB6-CD52-4923-A0D7-5FBAFB8AB531}" type="presParOf" srcId="{0ECE3DDF-F236-47F4-A911-0A0D46DFF17B}" destId="{9B2B2CCF-F9E5-417E-8A80-60C8F6BF5F5A}" srcOrd="0" destOrd="0" presId="urn:microsoft.com/office/officeart/2005/8/layout/process3"/>
    <dgm:cxn modelId="{DE2459E5-A4DC-4D3B-A79E-9665A9ED40BD}" type="presParOf" srcId="{E3FF8264-B35A-442F-9F99-F04703AA8C36}" destId="{7CA05AB9-A567-40C1-A82A-DCBAF2A99AFA}" srcOrd="4" destOrd="0" presId="urn:microsoft.com/office/officeart/2005/8/layout/process3"/>
    <dgm:cxn modelId="{D95A320D-8BCC-4C90-ADC0-97E8C99DDF42}" type="presParOf" srcId="{7CA05AB9-A567-40C1-A82A-DCBAF2A99AFA}" destId="{CB07CD57-392D-4DDC-966D-A0865CA844C8}" srcOrd="0" destOrd="0" presId="urn:microsoft.com/office/officeart/2005/8/layout/process3"/>
    <dgm:cxn modelId="{A9B69AEC-0585-46F6-B8ED-F8452F1FCE31}" type="presParOf" srcId="{7CA05AB9-A567-40C1-A82A-DCBAF2A99AFA}" destId="{4D6CE3FE-475F-472E-87D2-5D24A12B4095}" srcOrd="1" destOrd="0" presId="urn:microsoft.com/office/officeart/2005/8/layout/process3"/>
    <dgm:cxn modelId="{170FF885-C837-405F-8BE0-DDC9E6B3C68D}" type="presParOf" srcId="{7CA05AB9-A567-40C1-A82A-DCBAF2A99AFA}" destId="{CFFAF6B7-6F87-4D02-B573-4F80AD39FC3F}" srcOrd="2" destOrd="0" presId="urn:microsoft.com/office/officeart/2005/8/layout/process3"/>
    <dgm:cxn modelId="{62348CF3-656F-4F7D-9543-FD0EDFBACC2E}" type="presParOf" srcId="{E3FF8264-B35A-442F-9F99-F04703AA8C36}" destId="{DF181A1F-8639-4485-89D9-927451FD7798}" srcOrd="5" destOrd="0" presId="urn:microsoft.com/office/officeart/2005/8/layout/process3"/>
    <dgm:cxn modelId="{E5559604-5983-4092-8F3E-9ACF8B54B6C5}" type="presParOf" srcId="{DF181A1F-8639-4485-89D9-927451FD7798}" destId="{46A1E2A6-07DD-4FDC-AA23-C4ACEB0D3C33}" srcOrd="0" destOrd="0" presId="urn:microsoft.com/office/officeart/2005/8/layout/process3"/>
    <dgm:cxn modelId="{531D0682-322D-4D05-97AE-FAF12D84E47A}" type="presParOf" srcId="{E3FF8264-B35A-442F-9F99-F04703AA8C36}" destId="{A2CDEF9D-106A-48A1-8FEF-21A2C941F024}" srcOrd="6" destOrd="0" presId="urn:microsoft.com/office/officeart/2005/8/layout/process3"/>
    <dgm:cxn modelId="{75067EB4-5109-47C2-BAA8-14BB5CC9708D}" type="presParOf" srcId="{A2CDEF9D-106A-48A1-8FEF-21A2C941F024}" destId="{1230E892-02C2-4BA4-BC51-3915B95D1F66}" srcOrd="0" destOrd="0" presId="urn:microsoft.com/office/officeart/2005/8/layout/process3"/>
    <dgm:cxn modelId="{4886F618-2F83-48BD-956B-DB1E22EFCDDD}" type="presParOf" srcId="{A2CDEF9D-106A-48A1-8FEF-21A2C941F024}" destId="{93D31F9C-A928-489C-8F6B-2CF2EF263184}" srcOrd="1" destOrd="0" presId="urn:microsoft.com/office/officeart/2005/8/layout/process3"/>
    <dgm:cxn modelId="{592CE879-7C77-4848-915A-4AA27196871B}" type="presParOf" srcId="{A2CDEF9D-106A-48A1-8FEF-21A2C941F024}" destId="{42F111E4-4632-431F-BE38-F5051C4D7BCA}" srcOrd="2" destOrd="0" presId="urn:microsoft.com/office/officeart/2005/8/layout/process3"/>
    <dgm:cxn modelId="{9866F695-A6BD-41DE-B888-C89950ADC3E7}" type="presParOf" srcId="{E3FF8264-B35A-442F-9F99-F04703AA8C36}" destId="{E4BFADEC-03B3-4A13-B2A1-E8FD1934A01A}" srcOrd="7" destOrd="0" presId="urn:microsoft.com/office/officeart/2005/8/layout/process3"/>
    <dgm:cxn modelId="{3331C5BC-AAFA-465B-8009-B31CE214C346}" type="presParOf" srcId="{E4BFADEC-03B3-4A13-B2A1-E8FD1934A01A}" destId="{7F48FBC3-45F2-4C27-A2E4-3F7E93AD740C}" srcOrd="0" destOrd="0" presId="urn:microsoft.com/office/officeart/2005/8/layout/process3"/>
    <dgm:cxn modelId="{C77E4C23-0DBE-4355-918E-FB2C79C75C3C}" type="presParOf" srcId="{E3FF8264-B35A-442F-9F99-F04703AA8C36}" destId="{184FBB15-86D1-485D-8C3D-C70A959D5FF8}" srcOrd="8" destOrd="0" presId="urn:microsoft.com/office/officeart/2005/8/layout/process3"/>
    <dgm:cxn modelId="{1F2EC495-F254-4B56-B7F2-7924CAC99168}" type="presParOf" srcId="{184FBB15-86D1-485D-8C3D-C70A959D5FF8}" destId="{0833B3E9-7C5A-4173-A9A8-F4979C762B05}" srcOrd="0" destOrd="0" presId="urn:microsoft.com/office/officeart/2005/8/layout/process3"/>
    <dgm:cxn modelId="{FD0AAFDF-8D6F-4E07-B677-FA6014DF6B07}" type="presParOf" srcId="{184FBB15-86D1-485D-8C3D-C70A959D5FF8}" destId="{D021A9C4-9629-477C-844D-5DAE6A68E483}" srcOrd="1" destOrd="0" presId="urn:microsoft.com/office/officeart/2005/8/layout/process3"/>
    <dgm:cxn modelId="{476CD869-0993-42DF-A7D6-2677CC7F1EBF}" type="presParOf" srcId="{184FBB15-86D1-485D-8C3D-C70A959D5FF8}" destId="{4E3356E4-D203-4543-A658-2EA714F9FC66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08DADF6-42F2-4D29-9DFF-8FE49C6B9711}" type="doc">
      <dgm:prSet loTypeId="urn:microsoft.com/office/officeart/2005/8/layout/process3" loCatId="process" qsTypeId="urn:microsoft.com/office/officeart/2005/8/quickstyle/simple4" qsCatId="simple" csTypeId="urn:microsoft.com/office/officeart/2005/8/colors/accent1_2" csCatId="accent1" phldr="1"/>
      <dgm:spPr/>
    </dgm:pt>
    <dgm:pt modelId="{B938376A-AF49-4C62-A84A-B05FD9995980}">
      <dgm:prSet phldrT="[Text]" custT="1"/>
      <dgm:spPr/>
      <dgm:t>
        <a:bodyPr/>
        <a:lstStyle/>
        <a:p>
          <a:r>
            <a:rPr lang="en-US" sz="2400" b="1" dirty="0" smtClean="0"/>
            <a:t>Executing</a:t>
          </a:r>
          <a:br>
            <a:rPr lang="en-US" sz="2400" b="1" dirty="0" smtClean="0"/>
          </a:br>
          <a:r>
            <a:rPr lang="en-US" sz="1400" b="1" dirty="0" smtClean="0"/>
            <a:t>(see complete list of 19 activities on </a:t>
          </a:r>
          <a:r>
            <a:rPr lang="en-US" sz="1400" b="1" dirty="0" smtClean="0">
              <a:solidFill>
                <a:schemeClr val="bg1"/>
              </a:solidFill>
            </a:rPr>
            <a:t>slides 11-12)</a:t>
          </a:r>
          <a:endParaRPr lang="en-US" sz="1400" b="1" dirty="0">
            <a:solidFill>
              <a:schemeClr val="bg1"/>
            </a:solidFill>
          </a:endParaRPr>
        </a:p>
      </dgm:t>
      <dgm:extLst>
        <a:ext uri="{E40237B7-FDA0-4F09-8148-C483321AD2D9}">
          <dgm14:cNvPr xmlns:dgm14="http://schemas.microsoft.com/office/drawing/2010/diagram" id="0" name="" descr="10 steps in the initiating phase of the project management lifecycle" title="Initating Phase"/>
        </a:ext>
      </dgm:extLst>
    </dgm:pt>
    <dgm:pt modelId="{F37F6979-8CFA-44EA-9718-2A3C20B851C9}" type="parTrans" cxnId="{C4A971FC-0449-4C54-A800-D0424EEAAAB6}">
      <dgm:prSet/>
      <dgm:spPr/>
      <dgm:t>
        <a:bodyPr/>
        <a:lstStyle/>
        <a:p>
          <a:endParaRPr lang="en-US"/>
        </a:p>
      </dgm:t>
    </dgm:pt>
    <dgm:pt modelId="{D6447363-4EE6-4C1D-8DA8-3B7C648A2BC9}" type="sibTrans" cxnId="{C4A971FC-0449-4C54-A800-D0424EEAAAB6}">
      <dgm:prSet/>
      <dgm:spPr/>
      <dgm:t>
        <a:bodyPr/>
        <a:lstStyle/>
        <a:p>
          <a:endParaRPr lang="en-US"/>
        </a:p>
      </dgm:t>
    </dgm:pt>
    <dgm:pt modelId="{51B0CDED-A0E3-4727-9BC3-E6115DE506F1}">
      <dgm:prSet custT="1"/>
      <dgm:spPr/>
      <dgm:t>
        <a:bodyPr/>
        <a:lstStyle/>
        <a:p>
          <a:r>
            <a:rPr lang="en-US" sz="1400" dirty="0" smtClean="0"/>
            <a:t>Measure performance against performance measurement baseline</a:t>
          </a:r>
          <a:endParaRPr lang="en-US" sz="1400" dirty="0"/>
        </a:p>
      </dgm:t>
    </dgm:pt>
    <dgm:pt modelId="{6E72B3D7-5835-4A47-84E9-EC86577A88B1}" type="parTrans" cxnId="{D72AB029-06E9-4C26-BE11-B89A259AA4B7}">
      <dgm:prSet/>
      <dgm:spPr/>
      <dgm:t>
        <a:bodyPr/>
        <a:lstStyle/>
        <a:p>
          <a:endParaRPr lang="en-US"/>
        </a:p>
      </dgm:t>
    </dgm:pt>
    <dgm:pt modelId="{AC4D4EDC-AF96-4F7F-B7FD-660510E16DBA}" type="sibTrans" cxnId="{D72AB029-06E9-4C26-BE11-B89A259AA4B7}">
      <dgm:prSet/>
      <dgm:spPr/>
      <dgm:t>
        <a:bodyPr/>
        <a:lstStyle/>
        <a:p>
          <a:endParaRPr lang="en-US"/>
        </a:p>
      </dgm:t>
    </dgm:pt>
    <dgm:pt modelId="{4F8A1202-823D-4E08-8C32-D77C88658F28}">
      <dgm:prSet custT="1"/>
      <dgm:spPr/>
      <dgm:t>
        <a:bodyPr/>
        <a:lstStyle/>
        <a:p>
          <a:r>
            <a:rPr lang="en-US" sz="1400" dirty="0" smtClean="0"/>
            <a:t>Analyze and evaluate performance</a:t>
          </a:r>
          <a:endParaRPr lang="en-US" sz="1400" dirty="0"/>
        </a:p>
      </dgm:t>
    </dgm:pt>
    <dgm:pt modelId="{6A713FAD-18A0-4F76-AC85-678FF0633028}" type="parTrans" cxnId="{99113B97-2D83-4B98-A4B3-D52116565A39}">
      <dgm:prSet/>
      <dgm:spPr/>
      <dgm:t>
        <a:bodyPr/>
        <a:lstStyle/>
        <a:p>
          <a:endParaRPr lang="en-US"/>
        </a:p>
      </dgm:t>
    </dgm:pt>
    <dgm:pt modelId="{3F913CBC-4C87-4EB1-92FC-F8679EEB3BF7}" type="sibTrans" cxnId="{99113B97-2D83-4B98-A4B3-D52116565A39}">
      <dgm:prSet/>
      <dgm:spPr/>
      <dgm:t>
        <a:bodyPr/>
        <a:lstStyle/>
        <a:p>
          <a:endParaRPr lang="en-US"/>
        </a:p>
      </dgm:t>
    </dgm:pt>
    <dgm:pt modelId="{B50300D2-1586-45BF-8E79-41C13DE0A67E}">
      <dgm:prSet custT="1"/>
      <dgm:spPr/>
      <dgm:t>
        <a:bodyPr/>
        <a:lstStyle/>
        <a:p>
          <a:r>
            <a:rPr lang="en-US" sz="1400" dirty="0" smtClean="0"/>
            <a:t>Request changes</a:t>
          </a:r>
          <a:endParaRPr lang="en-US" sz="1400" dirty="0"/>
        </a:p>
      </dgm:t>
    </dgm:pt>
    <dgm:pt modelId="{7A0E19FC-C372-4D31-8671-DDD35D981DB8}" type="parTrans" cxnId="{8EA6F4FC-4BFA-4465-88FD-60432655E40A}">
      <dgm:prSet/>
      <dgm:spPr/>
      <dgm:t>
        <a:bodyPr/>
        <a:lstStyle/>
        <a:p>
          <a:endParaRPr lang="en-US"/>
        </a:p>
      </dgm:t>
    </dgm:pt>
    <dgm:pt modelId="{656B6FE1-02B2-4707-83CC-1E1A7F55D858}" type="sibTrans" cxnId="{8EA6F4FC-4BFA-4465-88FD-60432655E40A}">
      <dgm:prSet/>
      <dgm:spPr/>
      <dgm:t>
        <a:bodyPr/>
        <a:lstStyle/>
        <a:p>
          <a:endParaRPr lang="en-US"/>
        </a:p>
      </dgm:t>
    </dgm:pt>
    <dgm:pt modelId="{3C1DE2C0-E790-4B50-94DC-C6CD9392DE33}">
      <dgm:prSet custT="1"/>
      <dgm:spPr/>
      <dgm:t>
        <a:bodyPr/>
        <a:lstStyle/>
        <a:p>
          <a:r>
            <a:rPr lang="en-US" sz="1400" dirty="0" smtClean="0"/>
            <a:t>Perform integrated change control</a:t>
          </a:r>
          <a:endParaRPr lang="en-US" sz="1400" dirty="0"/>
        </a:p>
      </dgm:t>
    </dgm:pt>
    <dgm:pt modelId="{8D16524E-A3BC-4976-9A9D-CBBE6F3A545E}" type="parTrans" cxnId="{563E967C-6350-4E95-A0DB-276DD1A77605}">
      <dgm:prSet/>
      <dgm:spPr/>
      <dgm:t>
        <a:bodyPr/>
        <a:lstStyle/>
        <a:p>
          <a:endParaRPr lang="en-US"/>
        </a:p>
      </dgm:t>
    </dgm:pt>
    <dgm:pt modelId="{2895D27E-D790-4288-BFC7-4F9745DBE04C}" type="sibTrans" cxnId="{563E967C-6350-4E95-A0DB-276DD1A77605}">
      <dgm:prSet/>
      <dgm:spPr/>
      <dgm:t>
        <a:bodyPr/>
        <a:lstStyle/>
        <a:p>
          <a:endParaRPr lang="en-US"/>
        </a:p>
      </dgm:t>
    </dgm:pt>
    <dgm:pt modelId="{228A6739-3406-4F07-9F56-A3D610DB7B38}">
      <dgm:prSet custT="1"/>
      <dgm:spPr/>
      <dgm:t>
        <a:bodyPr/>
        <a:lstStyle/>
        <a:p>
          <a:r>
            <a:rPr lang="en-US" sz="1400" dirty="0" smtClean="0"/>
            <a:t>Update and PM plan and project documents</a:t>
          </a:r>
          <a:endParaRPr lang="en-US" sz="1400" dirty="0"/>
        </a:p>
      </dgm:t>
    </dgm:pt>
    <dgm:pt modelId="{1DB4BA61-6FA8-4739-BBCE-1ABE34DCF302}" type="parTrans" cxnId="{4B40608F-FA06-465E-B96A-9190C88436CE}">
      <dgm:prSet/>
      <dgm:spPr/>
      <dgm:t>
        <a:bodyPr/>
        <a:lstStyle/>
        <a:p>
          <a:endParaRPr lang="en-US"/>
        </a:p>
      </dgm:t>
    </dgm:pt>
    <dgm:pt modelId="{7496727B-1DE3-443F-A1E2-7CB494BEAB14}" type="sibTrans" cxnId="{4B40608F-FA06-465E-B96A-9190C88436CE}">
      <dgm:prSet/>
      <dgm:spPr/>
      <dgm:t>
        <a:bodyPr/>
        <a:lstStyle/>
        <a:p>
          <a:endParaRPr lang="en-US"/>
        </a:p>
      </dgm:t>
    </dgm:pt>
    <dgm:pt modelId="{DD2B2C91-B829-4D2E-AA44-C3ACA48B2298}">
      <dgm:prSet custT="1"/>
      <dgm:spPr/>
      <dgm:t>
        <a:bodyPr/>
        <a:lstStyle/>
        <a:p>
          <a:r>
            <a:rPr lang="en-US" sz="1400" dirty="0" smtClean="0"/>
            <a:t>Inform stakeholders of the results of change requests</a:t>
          </a:r>
          <a:endParaRPr lang="en-US" sz="1400" dirty="0"/>
        </a:p>
      </dgm:t>
    </dgm:pt>
    <dgm:pt modelId="{072A19BD-9018-4250-9090-47FE974AAF9A}" type="parTrans" cxnId="{D0C16BD7-11C4-4A98-AD38-805D3FD17879}">
      <dgm:prSet/>
      <dgm:spPr/>
      <dgm:t>
        <a:bodyPr/>
        <a:lstStyle/>
        <a:p>
          <a:endParaRPr lang="en-US"/>
        </a:p>
      </dgm:t>
    </dgm:pt>
    <dgm:pt modelId="{E414C988-7221-4FCF-BC0A-6DD9B404203E}" type="sibTrans" cxnId="{D0C16BD7-11C4-4A98-AD38-805D3FD17879}">
      <dgm:prSet/>
      <dgm:spPr/>
      <dgm:t>
        <a:bodyPr/>
        <a:lstStyle/>
        <a:p>
          <a:endParaRPr lang="en-US"/>
        </a:p>
      </dgm:t>
    </dgm:pt>
    <dgm:pt modelId="{CAEB0FC5-244E-4E31-BD1C-FA34256E9800}">
      <dgm:prSet custT="1"/>
      <dgm:spPr/>
      <dgm:t>
        <a:bodyPr/>
        <a:lstStyle/>
        <a:p>
          <a:r>
            <a:rPr lang="en-US" sz="1400" dirty="0" smtClean="0"/>
            <a:t>Monitor stakeholder engagement</a:t>
          </a:r>
          <a:endParaRPr lang="en-US" sz="1400" dirty="0"/>
        </a:p>
      </dgm:t>
    </dgm:pt>
    <dgm:pt modelId="{755D66AA-2F90-4BC1-ACAF-137413BD231B}" type="parTrans" cxnId="{AB09E78E-4A2E-4712-B1D9-4DFC7933BE8C}">
      <dgm:prSet/>
      <dgm:spPr/>
      <dgm:t>
        <a:bodyPr/>
        <a:lstStyle/>
        <a:p>
          <a:endParaRPr lang="en-US"/>
        </a:p>
      </dgm:t>
    </dgm:pt>
    <dgm:pt modelId="{6359D33C-611F-44C0-8A6F-4EC120D9C410}" type="sibTrans" cxnId="{AB09E78E-4A2E-4712-B1D9-4DFC7933BE8C}">
      <dgm:prSet/>
      <dgm:spPr/>
      <dgm:t>
        <a:bodyPr/>
        <a:lstStyle/>
        <a:p>
          <a:endParaRPr lang="en-US"/>
        </a:p>
      </dgm:t>
    </dgm:pt>
    <dgm:pt modelId="{E3FF8264-B35A-442F-9F99-F04703AA8C36}" type="pres">
      <dgm:prSet presAssocID="{408DADF6-42F2-4D29-9DFF-8FE49C6B9711}" presName="linearFlow" presStyleCnt="0">
        <dgm:presLayoutVars>
          <dgm:dir/>
          <dgm:animLvl val="lvl"/>
          <dgm:resizeHandles val="exact"/>
        </dgm:presLayoutVars>
      </dgm:prSet>
      <dgm:spPr/>
    </dgm:pt>
    <dgm:pt modelId="{12DEA013-6874-4875-AD7A-E6E0DE72ABD6}" type="pres">
      <dgm:prSet presAssocID="{B938376A-AF49-4C62-A84A-B05FD9995980}" presName="composite" presStyleCnt="0"/>
      <dgm:spPr/>
    </dgm:pt>
    <dgm:pt modelId="{569F20BC-25EA-4898-B2F3-8CD8C55987A0}" type="pres">
      <dgm:prSet presAssocID="{B938376A-AF49-4C62-A84A-B05FD9995980}" presName="parTx" presStyleLbl="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61B60F-BE55-4E84-876D-D202FF4F45FD}" type="pres">
      <dgm:prSet presAssocID="{B938376A-AF49-4C62-A84A-B05FD9995980}" presName="parSh" presStyleLbl="node1" presStyleIdx="0" presStyleCnt="1"/>
      <dgm:spPr/>
      <dgm:t>
        <a:bodyPr/>
        <a:lstStyle/>
        <a:p>
          <a:endParaRPr lang="en-US"/>
        </a:p>
      </dgm:t>
    </dgm:pt>
    <dgm:pt modelId="{66A91D8A-1CFE-402F-BB00-3B1732FA040A}" type="pres">
      <dgm:prSet presAssocID="{B938376A-AF49-4C62-A84A-B05FD9995980}" presName="desTx" presStyleLbl="fgAcc1" presStyleIdx="0" presStyleCnt="1" custScaleX="140030" custScaleY="996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68694EC-D086-4E92-AA71-7312941BFDA2}" type="presOf" srcId="{408DADF6-42F2-4D29-9DFF-8FE49C6B9711}" destId="{E3FF8264-B35A-442F-9F99-F04703AA8C36}" srcOrd="0" destOrd="0" presId="urn:microsoft.com/office/officeart/2005/8/layout/process3"/>
    <dgm:cxn modelId="{49A871BC-AE47-43FF-AB28-F000E1BED71C}" type="presOf" srcId="{B50300D2-1586-45BF-8E79-41C13DE0A67E}" destId="{66A91D8A-1CFE-402F-BB00-3B1732FA040A}" srcOrd="0" destOrd="2" presId="urn:microsoft.com/office/officeart/2005/8/layout/process3"/>
    <dgm:cxn modelId="{D0C16BD7-11C4-4A98-AD38-805D3FD17879}" srcId="{B938376A-AF49-4C62-A84A-B05FD9995980}" destId="{DD2B2C91-B829-4D2E-AA44-C3ACA48B2298}" srcOrd="5" destOrd="0" parTransId="{072A19BD-9018-4250-9090-47FE974AAF9A}" sibTransId="{E414C988-7221-4FCF-BC0A-6DD9B404203E}"/>
    <dgm:cxn modelId="{EB5B260E-760B-437F-82B3-F5BB1EFCB544}" type="presOf" srcId="{DD2B2C91-B829-4D2E-AA44-C3ACA48B2298}" destId="{66A91D8A-1CFE-402F-BB00-3B1732FA040A}" srcOrd="0" destOrd="5" presId="urn:microsoft.com/office/officeart/2005/8/layout/process3"/>
    <dgm:cxn modelId="{C72F8E70-41E0-45A7-9276-0BA8BC438AAD}" type="presOf" srcId="{4F8A1202-823D-4E08-8C32-D77C88658F28}" destId="{66A91D8A-1CFE-402F-BB00-3B1732FA040A}" srcOrd="0" destOrd="1" presId="urn:microsoft.com/office/officeart/2005/8/layout/process3"/>
    <dgm:cxn modelId="{E4D2FD5B-CBED-4A97-A73F-8310BAF32FAF}" type="presOf" srcId="{CAEB0FC5-244E-4E31-BD1C-FA34256E9800}" destId="{66A91D8A-1CFE-402F-BB00-3B1732FA040A}" srcOrd="0" destOrd="6" presId="urn:microsoft.com/office/officeart/2005/8/layout/process3"/>
    <dgm:cxn modelId="{8EA6F4FC-4BFA-4465-88FD-60432655E40A}" srcId="{B938376A-AF49-4C62-A84A-B05FD9995980}" destId="{B50300D2-1586-45BF-8E79-41C13DE0A67E}" srcOrd="2" destOrd="0" parTransId="{7A0E19FC-C372-4D31-8671-DDD35D981DB8}" sibTransId="{656B6FE1-02B2-4707-83CC-1E1A7F55D858}"/>
    <dgm:cxn modelId="{AB09E78E-4A2E-4712-B1D9-4DFC7933BE8C}" srcId="{B938376A-AF49-4C62-A84A-B05FD9995980}" destId="{CAEB0FC5-244E-4E31-BD1C-FA34256E9800}" srcOrd="6" destOrd="0" parTransId="{755D66AA-2F90-4BC1-ACAF-137413BD231B}" sibTransId="{6359D33C-611F-44C0-8A6F-4EC120D9C410}"/>
    <dgm:cxn modelId="{563E967C-6350-4E95-A0DB-276DD1A77605}" srcId="{B938376A-AF49-4C62-A84A-B05FD9995980}" destId="{3C1DE2C0-E790-4B50-94DC-C6CD9392DE33}" srcOrd="3" destOrd="0" parTransId="{8D16524E-A3BC-4976-9A9D-CBBE6F3A545E}" sibTransId="{2895D27E-D790-4288-BFC7-4F9745DBE04C}"/>
    <dgm:cxn modelId="{B19290F6-4828-4810-B0D8-B597032C4EF8}" type="presOf" srcId="{B938376A-AF49-4C62-A84A-B05FD9995980}" destId="{1061B60F-BE55-4E84-876D-D202FF4F45FD}" srcOrd="1" destOrd="0" presId="urn:microsoft.com/office/officeart/2005/8/layout/process3"/>
    <dgm:cxn modelId="{D72AB029-06E9-4C26-BE11-B89A259AA4B7}" srcId="{B938376A-AF49-4C62-A84A-B05FD9995980}" destId="{51B0CDED-A0E3-4727-9BC3-E6115DE506F1}" srcOrd="0" destOrd="0" parTransId="{6E72B3D7-5835-4A47-84E9-EC86577A88B1}" sibTransId="{AC4D4EDC-AF96-4F7F-B7FD-660510E16DBA}"/>
    <dgm:cxn modelId="{5EF6D93E-1F26-4E9F-8037-C46F74C2BB85}" type="presOf" srcId="{3C1DE2C0-E790-4B50-94DC-C6CD9392DE33}" destId="{66A91D8A-1CFE-402F-BB00-3B1732FA040A}" srcOrd="0" destOrd="3" presId="urn:microsoft.com/office/officeart/2005/8/layout/process3"/>
    <dgm:cxn modelId="{354A014D-005A-4AE3-BD83-9FDA8E5DCEB3}" type="presOf" srcId="{51B0CDED-A0E3-4727-9BC3-E6115DE506F1}" destId="{66A91D8A-1CFE-402F-BB00-3B1732FA040A}" srcOrd="0" destOrd="0" presId="urn:microsoft.com/office/officeart/2005/8/layout/process3"/>
    <dgm:cxn modelId="{C4A971FC-0449-4C54-A800-D0424EEAAAB6}" srcId="{408DADF6-42F2-4D29-9DFF-8FE49C6B9711}" destId="{B938376A-AF49-4C62-A84A-B05FD9995980}" srcOrd="0" destOrd="0" parTransId="{F37F6979-8CFA-44EA-9718-2A3C20B851C9}" sibTransId="{D6447363-4EE6-4C1D-8DA8-3B7C648A2BC9}"/>
    <dgm:cxn modelId="{45A0C830-176E-44E2-A784-5192C2A73878}" type="presOf" srcId="{B938376A-AF49-4C62-A84A-B05FD9995980}" destId="{569F20BC-25EA-4898-B2F3-8CD8C55987A0}" srcOrd="0" destOrd="0" presId="urn:microsoft.com/office/officeart/2005/8/layout/process3"/>
    <dgm:cxn modelId="{4B40608F-FA06-465E-B96A-9190C88436CE}" srcId="{B938376A-AF49-4C62-A84A-B05FD9995980}" destId="{228A6739-3406-4F07-9F56-A3D610DB7B38}" srcOrd="4" destOrd="0" parTransId="{1DB4BA61-6FA8-4739-BBCE-1ABE34DCF302}" sibTransId="{7496727B-1DE3-443F-A1E2-7CB494BEAB14}"/>
    <dgm:cxn modelId="{99113B97-2D83-4B98-A4B3-D52116565A39}" srcId="{B938376A-AF49-4C62-A84A-B05FD9995980}" destId="{4F8A1202-823D-4E08-8C32-D77C88658F28}" srcOrd="1" destOrd="0" parTransId="{6A713FAD-18A0-4F76-AC85-678FF0633028}" sibTransId="{3F913CBC-4C87-4EB1-92FC-F8679EEB3BF7}"/>
    <dgm:cxn modelId="{2264EDA9-2E90-4BBC-9AE8-0790D532F71C}" type="presOf" srcId="{228A6739-3406-4F07-9F56-A3D610DB7B38}" destId="{66A91D8A-1CFE-402F-BB00-3B1732FA040A}" srcOrd="0" destOrd="4" presId="urn:microsoft.com/office/officeart/2005/8/layout/process3"/>
    <dgm:cxn modelId="{67D6DC50-AD7E-4B56-995A-D45281CE1046}" type="presParOf" srcId="{E3FF8264-B35A-442F-9F99-F04703AA8C36}" destId="{12DEA013-6874-4875-AD7A-E6E0DE72ABD6}" srcOrd="0" destOrd="0" presId="urn:microsoft.com/office/officeart/2005/8/layout/process3"/>
    <dgm:cxn modelId="{0A3E5910-39A9-418B-9050-9D0512B2CAE5}" type="presParOf" srcId="{12DEA013-6874-4875-AD7A-E6E0DE72ABD6}" destId="{569F20BC-25EA-4898-B2F3-8CD8C55987A0}" srcOrd="0" destOrd="0" presId="urn:microsoft.com/office/officeart/2005/8/layout/process3"/>
    <dgm:cxn modelId="{5290C811-673A-4A7D-8DD8-50D9131BD4E7}" type="presParOf" srcId="{12DEA013-6874-4875-AD7A-E6E0DE72ABD6}" destId="{1061B60F-BE55-4E84-876D-D202FF4F45FD}" srcOrd="1" destOrd="0" presId="urn:microsoft.com/office/officeart/2005/8/layout/process3"/>
    <dgm:cxn modelId="{AA4A6A3C-4FDF-4B8A-BBB2-5B13D31709FA}" type="presParOf" srcId="{12DEA013-6874-4875-AD7A-E6E0DE72ABD6}" destId="{66A91D8A-1CFE-402F-BB00-3B1732FA040A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08DADF6-42F2-4D29-9DFF-8FE49C6B9711}" type="doc">
      <dgm:prSet loTypeId="urn:microsoft.com/office/officeart/2005/8/layout/process3" loCatId="process" qsTypeId="urn:microsoft.com/office/officeart/2005/8/quickstyle/simple4" qsCatId="simple" csTypeId="urn:microsoft.com/office/officeart/2005/8/colors/accent1_2" csCatId="accent1" phldr="1"/>
      <dgm:spPr/>
    </dgm:pt>
    <dgm:pt modelId="{B938376A-AF49-4C62-A84A-B05FD9995980}">
      <dgm:prSet phldrT="[Text]" custT="1"/>
      <dgm:spPr/>
      <dgm:t>
        <a:bodyPr/>
        <a:lstStyle/>
        <a:p>
          <a:r>
            <a:rPr lang="en-US" sz="2400" b="1" dirty="0" smtClean="0"/>
            <a:t>Executing</a:t>
          </a:r>
          <a:br>
            <a:rPr lang="en-US" sz="2400" b="1" dirty="0" smtClean="0"/>
          </a:br>
          <a:r>
            <a:rPr lang="en-US" sz="1400" b="1" dirty="0" smtClean="0"/>
            <a:t>(see complete list of 19 activities on </a:t>
          </a:r>
          <a:r>
            <a:rPr lang="en-US" sz="1400" b="1" dirty="0" smtClean="0">
              <a:solidFill>
                <a:schemeClr val="bg1"/>
              </a:solidFill>
            </a:rPr>
            <a:t>slides 11-12)</a:t>
          </a:r>
          <a:endParaRPr lang="en-US" sz="1400" b="1" dirty="0">
            <a:solidFill>
              <a:schemeClr val="bg1"/>
            </a:solidFill>
          </a:endParaRPr>
        </a:p>
      </dgm:t>
      <dgm:extLst>
        <a:ext uri="{E40237B7-FDA0-4F09-8148-C483321AD2D9}">
          <dgm14:cNvPr xmlns:dgm14="http://schemas.microsoft.com/office/drawing/2010/diagram" id="0" name="" descr="10 steps in the initiating phase of the project management lifecycle" title="Initating Phase"/>
        </a:ext>
      </dgm:extLst>
    </dgm:pt>
    <dgm:pt modelId="{F37F6979-8CFA-44EA-9718-2A3C20B851C9}" type="parTrans" cxnId="{C4A971FC-0449-4C54-A800-D0424EEAAAB6}">
      <dgm:prSet/>
      <dgm:spPr/>
      <dgm:t>
        <a:bodyPr/>
        <a:lstStyle/>
        <a:p>
          <a:endParaRPr lang="en-US"/>
        </a:p>
      </dgm:t>
    </dgm:pt>
    <dgm:pt modelId="{D6447363-4EE6-4C1D-8DA8-3B7C648A2BC9}" type="sibTrans" cxnId="{C4A971FC-0449-4C54-A800-D0424EEAAAB6}">
      <dgm:prSet/>
      <dgm:spPr/>
      <dgm:t>
        <a:bodyPr/>
        <a:lstStyle/>
        <a:p>
          <a:endParaRPr lang="en-US"/>
        </a:p>
      </dgm:t>
    </dgm:pt>
    <dgm:pt modelId="{51B0CDED-A0E3-4727-9BC3-E6115DE506F1}">
      <dgm:prSet custT="1"/>
      <dgm:spPr/>
      <dgm:t>
        <a:bodyPr/>
        <a:lstStyle/>
        <a:p>
          <a:r>
            <a:rPr lang="en-US" sz="1400" dirty="0" smtClean="0"/>
            <a:t>Measure performance against performance measurement baseline</a:t>
          </a:r>
          <a:endParaRPr lang="en-US" sz="1400" dirty="0"/>
        </a:p>
      </dgm:t>
    </dgm:pt>
    <dgm:pt modelId="{6E72B3D7-5835-4A47-84E9-EC86577A88B1}" type="parTrans" cxnId="{D72AB029-06E9-4C26-BE11-B89A259AA4B7}">
      <dgm:prSet/>
      <dgm:spPr/>
      <dgm:t>
        <a:bodyPr/>
        <a:lstStyle/>
        <a:p>
          <a:endParaRPr lang="en-US"/>
        </a:p>
      </dgm:t>
    </dgm:pt>
    <dgm:pt modelId="{AC4D4EDC-AF96-4F7F-B7FD-660510E16DBA}" type="sibTrans" cxnId="{D72AB029-06E9-4C26-BE11-B89A259AA4B7}">
      <dgm:prSet/>
      <dgm:spPr/>
      <dgm:t>
        <a:bodyPr/>
        <a:lstStyle/>
        <a:p>
          <a:endParaRPr lang="en-US"/>
        </a:p>
      </dgm:t>
    </dgm:pt>
    <dgm:pt modelId="{4F8A1202-823D-4E08-8C32-D77C88658F28}">
      <dgm:prSet custT="1"/>
      <dgm:spPr/>
      <dgm:t>
        <a:bodyPr/>
        <a:lstStyle/>
        <a:p>
          <a:r>
            <a:rPr lang="en-US" sz="1400" dirty="0" smtClean="0"/>
            <a:t>Analyze and evaluate performance</a:t>
          </a:r>
          <a:endParaRPr lang="en-US" sz="1400" dirty="0"/>
        </a:p>
      </dgm:t>
    </dgm:pt>
    <dgm:pt modelId="{6A713FAD-18A0-4F76-AC85-678FF0633028}" type="parTrans" cxnId="{99113B97-2D83-4B98-A4B3-D52116565A39}">
      <dgm:prSet/>
      <dgm:spPr/>
      <dgm:t>
        <a:bodyPr/>
        <a:lstStyle/>
        <a:p>
          <a:endParaRPr lang="en-US"/>
        </a:p>
      </dgm:t>
    </dgm:pt>
    <dgm:pt modelId="{3F913CBC-4C87-4EB1-92FC-F8679EEB3BF7}" type="sibTrans" cxnId="{99113B97-2D83-4B98-A4B3-D52116565A39}">
      <dgm:prSet/>
      <dgm:spPr/>
      <dgm:t>
        <a:bodyPr/>
        <a:lstStyle/>
        <a:p>
          <a:endParaRPr lang="en-US"/>
        </a:p>
      </dgm:t>
    </dgm:pt>
    <dgm:pt modelId="{B50300D2-1586-45BF-8E79-41C13DE0A67E}">
      <dgm:prSet custT="1"/>
      <dgm:spPr/>
      <dgm:t>
        <a:bodyPr/>
        <a:lstStyle/>
        <a:p>
          <a:r>
            <a:rPr lang="en-US" sz="1400" dirty="0" smtClean="0"/>
            <a:t>Request changes</a:t>
          </a:r>
          <a:endParaRPr lang="en-US" sz="1400" dirty="0"/>
        </a:p>
      </dgm:t>
    </dgm:pt>
    <dgm:pt modelId="{7A0E19FC-C372-4D31-8671-DDD35D981DB8}" type="parTrans" cxnId="{8EA6F4FC-4BFA-4465-88FD-60432655E40A}">
      <dgm:prSet/>
      <dgm:spPr/>
      <dgm:t>
        <a:bodyPr/>
        <a:lstStyle/>
        <a:p>
          <a:endParaRPr lang="en-US"/>
        </a:p>
      </dgm:t>
    </dgm:pt>
    <dgm:pt modelId="{656B6FE1-02B2-4707-83CC-1E1A7F55D858}" type="sibTrans" cxnId="{8EA6F4FC-4BFA-4465-88FD-60432655E40A}">
      <dgm:prSet/>
      <dgm:spPr/>
      <dgm:t>
        <a:bodyPr/>
        <a:lstStyle/>
        <a:p>
          <a:endParaRPr lang="en-US"/>
        </a:p>
      </dgm:t>
    </dgm:pt>
    <dgm:pt modelId="{3C1DE2C0-E790-4B50-94DC-C6CD9392DE33}">
      <dgm:prSet custT="1"/>
      <dgm:spPr/>
      <dgm:t>
        <a:bodyPr/>
        <a:lstStyle/>
        <a:p>
          <a:r>
            <a:rPr lang="en-US" sz="1400" dirty="0" smtClean="0"/>
            <a:t>Perform integrated change control</a:t>
          </a:r>
          <a:endParaRPr lang="en-US" sz="1400" dirty="0"/>
        </a:p>
      </dgm:t>
    </dgm:pt>
    <dgm:pt modelId="{8D16524E-A3BC-4976-9A9D-CBBE6F3A545E}" type="parTrans" cxnId="{563E967C-6350-4E95-A0DB-276DD1A77605}">
      <dgm:prSet/>
      <dgm:spPr/>
      <dgm:t>
        <a:bodyPr/>
        <a:lstStyle/>
        <a:p>
          <a:endParaRPr lang="en-US"/>
        </a:p>
      </dgm:t>
    </dgm:pt>
    <dgm:pt modelId="{2895D27E-D790-4288-BFC7-4F9745DBE04C}" type="sibTrans" cxnId="{563E967C-6350-4E95-A0DB-276DD1A77605}">
      <dgm:prSet/>
      <dgm:spPr/>
      <dgm:t>
        <a:bodyPr/>
        <a:lstStyle/>
        <a:p>
          <a:endParaRPr lang="en-US"/>
        </a:p>
      </dgm:t>
    </dgm:pt>
    <dgm:pt modelId="{228A6739-3406-4F07-9F56-A3D610DB7B38}">
      <dgm:prSet custT="1"/>
      <dgm:spPr/>
      <dgm:t>
        <a:bodyPr/>
        <a:lstStyle/>
        <a:p>
          <a:r>
            <a:rPr lang="en-US" sz="1400" dirty="0" smtClean="0"/>
            <a:t>Update and PM plan and project documents</a:t>
          </a:r>
          <a:endParaRPr lang="en-US" sz="1400" dirty="0"/>
        </a:p>
      </dgm:t>
    </dgm:pt>
    <dgm:pt modelId="{1DB4BA61-6FA8-4739-BBCE-1ABE34DCF302}" type="parTrans" cxnId="{4B40608F-FA06-465E-B96A-9190C88436CE}">
      <dgm:prSet/>
      <dgm:spPr/>
      <dgm:t>
        <a:bodyPr/>
        <a:lstStyle/>
        <a:p>
          <a:endParaRPr lang="en-US"/>
        </a:p>
      </dgm:t>
    </dgm:pt>
    <dgm:pt modelId="{7496727B-1DE3-443F-A1E2-7CB494BEAB14}" type="sibTrans" cxnId="{4B40608F-FA06-465E-B96A-9190C88436CE}">
      <dgm:prSet/>
      <dgm:spPr/>
      <dgm:t>
        <a:bodyPr/>
        <a:lstStyle/>
        <a:p>
          <a:endParaRPr lang="en-US"/>
        </a:p>
      </dgm:t>
    </dgm:pt>
    <dgm:pt modelId="{DD2B2C91-B829-4D2E-AA44-C3ACA48B2298}">
      <dgm:prSet custT="1"/>
      <dgm:spPr/>
      <dgm:t>
        <a:bodyPr/>
        <a:lstStyle/>
        <a:p>
          <a:r>
            <a:rPr lang="en-US" sz="1400" dirty="0" smtClean="0"/>
            <a:t>Inform stakeholders of the results of change requests</a:t>
          </a:r>
          <a:endParaRPr lang="en-US" sz="1400" dirty="0"/>
        </a:p>
      </dgm:t>
    </dgm:pt>
    <dgm:pt modelId="{072A19BD-9018-4250-9090-47FE974AAF9A}" type="parTrans" cxnId="{D0C16BD7-11C4-4A98-AD38-805D3FD17879}">
      <dgm:prSet/>
      <dgm:spPr/>
      <dgm:t>
        <a:bodyPr/>
        <a:lstStyle/>
        <a:p>
          <a:endParaRPr lang="en-US"/>
        </a:p>
      </dgm:t>
    </dgm:pt>
    <dgm:pt modelId="{E414C988-7221-4FCF-BC0A-6DD9B404203E}" type="sibTrans" cxnId="{D0C16BD7-11C4-4A98-AD38-805D3FD17879}">
      <dgm:prSet/>
      <dgm:spPr/>
      <dgm:t>
        <a:bodyPr/>
        <a:lstStyle/>
        <a:p>
          <a:endParaRPr lang="en-US"/>
        </a:p>
      </dgm:t>
    </dgm:pt>
    <dgm:pt modelId="{CAEB0FC5-244E-4E31-BD1C-FA34256E9800}">
      <dgm:prSet custT="1"/>
      <dgm:spPr/>
      <dgm:t>
        <a:bodyPr/>
        <a:lstStyle/>
        <a:p>
          <a:r>
            <a:rPr lang="en-US" sz="1400" dirty="0" smtClean="0"/>
            <a:t>Monitor stakeholder engagement</a:t>
          </a:r>
          <a:endParaRPr lang="en-US" sz="1400" dirty="0"/>
        </a:p>
      </dgm:t>
    </dgm:pt>
    <dgm:pt modelId="{755D66AA-2F90-4BC1-ACAF-137413BD231B}" type="parTrans" cxnId="{AB09E78E-4A2E-4712-B1D9-4DFC7933BE8C}">
      <dgm:prSet/>
      <dgm:spPr/>
      <dgm:t>
        <a:bodyPr/>
        <a:lstStyle/>
        <a:p>
          <a:endParaRPr lang="en-US"/>
        </a:p>
      </dgm:t>
    </dgm:pt>
    <dgm:pt modelId="{6359D33C-611F-44C0-8A6F-4EC120D9C410}" type="sibTrans" cxnId="{AB09E78E-4A2E-4712-B1D9-4DFC7933BE8C}">
      <dgm:prSet/>
      <dgm:spPr/>
      <dgm:t>
        <a:bodyPr/>
        <a:lstStyle/>
        <a:p>
          <a:endParaRPr lang="en-US"/>
        </a:p>
      </dgm:t>
    </dgm:pt>
    <dgm:pt modelId="{E3FF8264-B35A-442F-9F99-F04703AA8C36}" type="pres">
      <dgm:prSet presAssocID="{408DADF6-42F2-4D29-9DFF-8FE49C6B9711}" presName="linearFlow" presStyleCnt="0">
        <dgm:presLayoutVars>
          <dgm:dir/>
          <dgm:animLvl val="lvl"/>
          <dgm:resizeHandles val="exact"/>
        </dgm:presLayoutVars>
      </dgm:prSet>
      <dgm:spPr/>
    </dgm:pt>
    <dgm:pt modelId="{12DEA013-6874-4875-AD7A-E6E0DE72ABD6}" type="pres">
      <dgm:prSet presAssocID="{B938376A-AF49-4C62-A84A-B05FD9995980}" presName="composite" presStyleCnt="0"/>
      <dgm:spPr/>
    </dgm:pt>
    <dgm:pt modelId="{569F20BC-25EA-4898-B2F3-8CD8C55987A0}" type="pres">
      <dgm:prSet presAssocID="{B938376A-AF49-4C62-A84A-B05FD9995980}" presName="parTx" presStyleLbl="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61B60F-BE55-4E84-876D-D202FF4F45FD}" type="pres">
      <dgm:prSet presAssocID="{B938376A-AF49-4C62-A84A-B05FD9995980}" presName="parSh" presStyleLbl="node1" presStyleIdx="0" presStyleCnt="1"/>
      <dgm:spPr/>
      <dgm:t>
        <a:bodyPr/>
        <a:lstStyle/>
        <a:p>
          <a:endParaRPr lang="en-US"/>
        </a:p>
      </dgm:t>
    </dgm:pt>
    <dgm:pt modelId="{66A91D8A-1CFE-402F-BB00-3B1732FA040A}" type="pres">
      <dgm:prSet presAssocID="{B938376A-AF49-4C62-A84A-B05FD9995980}" presName="desTx" presStyleLbl="fgAcc1" presStyleIdx="0" presStyleCnt="1" custScaleX="140030" custScaleY="996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B17C0C3-61C2-44AA-AC7D-02FEF5B38510}" type="presOf" srcId="{51B0CDED-A0E3-4727-9BC3-E6115DE506F1}" destId="{66A91D8A-1CFE-402F-BB00-3B1732FA040A}" srcOrd="0" destOrd="0" presId="urn:microsoft.com/office/officeart/2005/8/layout/process3"/>
    <dgm:cxn modelId="{3CB6703F-B45F-4D51-9429-B139B4D62B9E}" type="presOf" srcId="{B938376A-AF49-4C62-A84A-B05FD9995980}" destId="{569F20BC-25EA-4898-B2F3-8CD8C55987A0}" srcOrd="0" destOrd="0" presId="urn:microsoft.com/office/officeart/2005/8/layout/process3"/>
    <dgm:cxn modelId="{9A0AB155-D44B-4A6E-BBC9-CB9E8C92351A}" type="presOf" srcId="{B938376A-AF49-4C62-A84A-B05FD9995980}" destId="{1061B60F-BE55-4E84-876D-D202FF4F45FD}" srcOrd="1" destOrd="0" presId="urn:microsoft.com/office/officeart/2005/8/layout/process3"/>
    <dgm:cxn modelId="{9FD2570A-A211-428C-B4A5-F2EF53F89466}" type="presOf" srcId="{DD2B2C91-B829-4D2E-AA44-C3ACA48B2298}" destId="{66A91D8A-1CFE-402F-BB00-3B1732FA040A}" srcOrd="0" destOrd="5" presId="urn:microsoft.com/office/officeart/2005/8/layout/process3"/>
    <dgm:cxn modelId="{D0C16BD7-11C4-4A98-AD38-805D3FD17879}" srcId="{B938376A-AF49-4C62-A84A-B05FD9995980}" destId="{DD2B2C91-B829-4D2E-AA44-C3ACA48B2298}" srcOrd="5" destOrd="0" parTransId="{072A19BD-9018-4250-9090-47FE974AAF9A}" sibTransId="{E414C988-7221-4FCF-BC0A-6DD9B404203E}"/>
    <dgm:cxn modelId="{29095254-575F-475A-9630-EAAC0A1347F8}" type="presOf" srcId="{CAEB0FC5-244E-4E31-BD1C-FA34256E9800}" destId="{66A91D8A-1CFE-402F-BB00-3B1732FA040A}" srcOrd="0" destOrd="6" presId="urn:microsoft.com/office/officeart/2005/8/layout/process3"/>
    <dgm:cxn modelId="{F3FB0774-FB39-469A-81AB-0CD98CEAFF24}" type="presOf" srcId="{228A6739-3406-4F07-9F56-A3D610DB7B38}" destId="{66A91D8A-1CFE-402F-BB00-3B1732FA040A}" srcOrd="0" destOrd="4" presId="urn:microsoft.com/office/officeart/2005/8/layout/process3"/>
    <dgm:cxn modelId="{8EA6F4FC-4BFA-4465-88FD-60432655E40A}" srcId="{B938376A-AF49-4C62-A84A-B05FD9995980}" destId="{B50300D2-1586-45BF-8E79-41C13DE0A67E}" srcOrd="2" destOrd="0" parTransId="{7A0E19FC-C372-4D31-8671-DDD35D981DB8}" sibTransId="{656B6FE1-02B2-4707-83CC-1E1A7F55D858}"/>
    <dgm:cxn modelId="{AB09E78E-4A2E-4712-B1D9-4DFC7933BE8C}" srcId="{B938376A-AF49-4C62-A84A-B05FD9995980}" destId="{CAEB0FC5-244E-4E31-BD1C-FA34256E9800}" srcOrd="6" destOrd="0" parTransId="{755D66AA-2F90-4BC1-ACAF-137413BD231B}" sibTransId="{6359D33C-611F-44C0-8A6F-4EC120D9C410}"/>
    <dgm:cxn modelId="{563E967C-6350-4E95-A0DB-276DD1A77605}" srcId="{B938376A-AF49-4C62-A84A-B05FD9995980}" destId="{3C1DE2C0-E790-4B50-94DC-C6CD9392DE33}" srcOrd="3" destOrd="0" parTransId="{8D16524E-A3BC-4976-9A9D-CBBE6F3A545E}" sibTransId="{2895D27E-D790-4288-BFC7-4F9745DBE04C}"/>
    <dgm:cxn modelId="{D72AB029-06E9-4C26-BE11-B89A259AA4B7}" srcId="{B938376A-AF49-4C62-A84A-B05FD9995980}" destId="{51B0CDED-A0E3-4727-9BC3-E6115DE506F1}" srcOrd="0" destOrd="0" parTransId="{6E72B3D7-5835-4A47-84E9-EC86577A88B1}" sibTransId="{AC4D4EDC-AF96-4F7F-B7FD-660510E16DBA}"/>
    <dgm:cxn modelId="{D3D2D38C-3152-4E53-A55C-D9A6DE280C97}" type="presOf" srcId="{408DADF6-42F2-4D29-9DFF-8FE49C6B9711}" destId="{E3FF8264-B35A-442F-9F99-F04703AA8C36}" srcOrd="0" destOrd="0" presId="urn:microsoft.com/office/officeart/2005/8/layout/process3"/>
    <dgm:cxn modelId="{B775967C-09B2-4047-9FDB-0024808AECC3}" type="presOf" srcId="{3C1DE2C0-E790-4B50-94DC-C6CD9392DE33}" destId="{66A91D8A-1CFE-402F-BB00-3B1732FA040A}" srcOrd="0" destOrd="3" presId="urn:microsoft.com/office/officeart/2005/8/layout/process3"/>
    <dgm:cxn modelId="{39E74404-987D-4625-8DF2-8D4F8D267344}" type="presOf" srcId="{4F8A1202-823D-4E08-8C32-D77C88658F28}" destId="{66A91D8A-1CFE-402F-BB00-3B1732FA040A}" srcOrd="0" destOrd="1" presId="urn:microsoft.com/office/officeart/2005/8/layout/process3"/>
    <dgm:cxn modelId="{C4A971FC-0449-4C54-A800-D0424EEAAAB6}" srcId="{408DADF6-42F2-4D29-9DFF-8FE49C6B9711}" destId="{B938376A-AF49-4C62-A84A-B05FD9995980}" srcOrd="0" destOrd="0" parTransId="{F37F6979-8CFA-44EA-9718-2A3C20B851C9}" sibTransId="{D6447363-4EE6-4C1D-8DA8-3B7C648A2BC9}"/>
    <dgm:cxn modelId="{4B40608F-FA06-465E-B96A-9190C88436CE}" srcId="{B938376A-AF49-4C62-A84A-B05FD9995980}" destId="{228A6739-3406-4F07-9F56-A3D610DB7B38}" srcOrd="4" destOrd="0" parTransId="{1DB4BA61-6FA8-4739-BBCE-1ABE34DCF302}" sibTransId="{7496727B-1DE3-443F-A1E2-7CB494BEAB14}"/>
    <dgm:cxn modelId="{8B48C70D-0D02-4939-8452-85FB19CA0D24}" type="presOf" srcId="{B50300D2-1586-45BF-8E79-41C13DE0A67E}" destId="{66A91D8A-1CFE-402F-BB00-3B1732FA040A}" srcOrd="0" destOrd="2" presId="urn:microsoft.com/office/officeart/2005/8/layout/process3"/>
    <dgm:cxn modelId="{99113B97-2D83-4B98-A4B3-D52116565A39}" srcId="{B938376A-AF49-4C62-A84A-B05FD9995980}" destId="{4F8A1202-823D-4E08-8C32-D77C88658F28}" srcOrd="1" destOrd="0" parTransId="{6A713FAD-18A0-4F76-AC85-678FF0633028}" sibTransId="{3F913CBC-4C87-4EB1-92FC-F8679EEB3BF7}"/>
    <dgm:cxn modelId="{80D877B3-69AD-44FC-9EA8-D43856190498}" type="presParOf" srcId="{E3FF8264-B35A-442F-9F99-F04703AA8C36}" destId="{12DEA013-6874-4875-AD7A-E6E0DE72ABD6}" srcOrd="0" destOrd="0" presId="urn:microsoft.com/office/officeart/2005/8/layout/process3"/>
    <dgm:cxn modelId="{DDB6C703-C6B1-4F21-BD5C-7DD1EADDFDB7}" type="presParOf" srcId="{12DEA013-6874-4875-AD7A-E6E0DE72ABD6}" destId="{569F20BC-25EA-4898-B2F3-8CD8C55987A0}" srcOrd="0" destOrd="0" presId="urn:microsoft.com/office/officeart/2005/8/layout/process3"/>
    <dgm:cxn modelId="{40937FB7-C348-4B9D-9AEE-05F12C902561}" type="presParOf" srcId="{12DEA013-6874-4875-AD7A-E6E0DE72ABD6}" destId="{1061B60F-BE55-4E84-876D-D202FF4F45FD}" srcOrd="1" destOrd="0" presId="urn:microsoft.com/office/officeart/2005/8/layout/process3"/>
    <dgm:cxn modelId="{7E057FDC-ED69-49C6-9CE8-3E2334EC41FA}" type="presParOf" srcId="{12DEA013-6874-4875-AD7A-E6E0DE72ABD6}" destId="{66A91D8A-1CFE-402F-BB00-3B1732FA040A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/>
          <a:lstStyle>
            <a:lvl1pPr algn="r">
              <a:defRPr sz="1200"/>
            </a:lvl1pPr>
          </a:lstStyle>
          <a:p>
            <a:fld id="{2EC442E2-EB4E-4436-AC80-1F3B60AE43A7}" type="datetimeFigureOut">
              <a:rPr lang="en-US" smtClean="0"/>
              <a:t>3/11/2015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 anchor="b"/>
          <a:lstStyle>
            <a:lvl1pPr algn="r">
              <a:defRPr sz="1200"/>
            </a:lvl1pPr>
          </a:lstStyle>
          <a:p>
            <a:fld id="{479FD94B-D18E-4975-849C-815D24A3E6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230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/>
          <a:lstStyle>
            <a:lvl1pPr algn="r">
              <a:defRPr sz="1200"/>
            </a:lvl1pPr>
          </a:lstStyle>
          <a:p>
            <a:fld id="{98B87AD4-1E2C-4FC4-8C0A-1FF3751C82AE}" type="datetimeFigureOut">
              <a:rPr lang="en-US" smtClean="0"/>
              <a:t>3/11/2015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9" tIns="48320" rIns="96639" bIns="483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39" tIns="48320" rIns="96639" bIns="483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 anchor="b"/>
          <a:lstStyle>
            <a:lvl1pPr algn="r">
              <a:defRPr sz="1200"/>
            </a:lvl1pPr>
          </a:lstStyle>
          <a:p>
            <a:fld id="{A4BCFA16-7CB1-4F64-8C90-6C410AD2C4C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081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48507">
              <a:defRPr/>
            </a:pPr>
            <a:endParaRPr lang="en-US" sz="1100" dirty="0">
              <a:latin typeface="Calibri Light" panose="020F03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6814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7536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1715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2257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>
              <a:latin typeface="Calibri Light" panose="020F03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97162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>
              <a:latin typeface="Calibri Light" panose="020F03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3537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>
              <a:latin typeface="Calibri Light" panose="020F03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800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>
              <a:latin typeface="Calibri Light" panose="020F03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4499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>
              <a:latin typeface="Calibri Light" panose="020F03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6713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>
              <a:latin typeface="Calibri Light" panose="020F03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9036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3134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454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3004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2290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9F12F3C-E179-414B-9C55-3A12931DA373}" type="datetime1">
              <a:rPr lang="en-US" smtClean="0"/>
              <a:t>3/11/2015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A57712-F08F-4AA5-A3D4-A9EEA2D4966A}" type="datetime1">
              <a:rPr lang="en-US" smtClean="0"/>
              <a:t>3/11/2015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E65136-DFEE-4D2C-A6F4-E328F281279F}" type="datetime1">
              <a:rPr lang="en-US" smtClean="0"/>
              <a:t>3/11/2015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FFC988-4DBD-443F-90F2-10737846E77A}" type="datetime1">
              <a:rPr lang="en-US" smtClean="0"/>
              <a:t>3/11/2015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724EDD-10B1-4DCA-9913-B63623F3B8DA}" type="datetime1">
              <a:rPr lang="en-US" smtClean="0"/>
              <a:t>3/11/2015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F98237-A9FA-49F9-ABCA-7FE84402B200}" type="datetime1">
              <a:rPr lang="en-US" smtClean="0"/>
              <a:t>3/11/2015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9A0CC56-7495-4DC6-9A42-61352E4BC23C}" type="datetime1">
              <a:rPr lang="en-US" smtClean="0"/>
              <a:t>3/11/2015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1B726A-D617-4B9F-A32A-58C909C294CE}" type="datetime1">
              <a:rPr lang="en-US" smtClean="0"/>
              <a:t>3/11/2015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FB11A0-CF7A-4CC7-8040-2E8D15603456}" type="datetime1">
              <a:rPr lang="en-US" smtClean="0"/>
              <a:t>3/11/2015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0B6B7A9-BEB0-46A1-8385-2A38F5902B0C}" type="datetime1">
              <a:rPr lang="en-US" smtClean="0"/>
              <a:t>3/11/2015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462942E-1E67-42DD-BB5A-842C71859FE8}" type="datetime1">
              <a:rPr lang="en-US" smtClean="0"/>
              <a:t>3/11/2015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43C4F17-9029-459F-83A2-DB2BD2180931}" type="datetime1">
              <a:rPr lang="en-US" smtClean="0"/>
              <a:t>3/11/2015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1295400"/>
            <a:ext cx="8915400" cy="1829761"/>
          </a:xfrm>
        </p:spPr>
        <p:txBody>
          <a:bodyPr>
            <a:normAutofit/>
          </a:bodyPr>
          <a:lstStyle/>
          <a:p>
            <a:r>
              <a:rPr lang="en-US" sz="3600" dirty="0" smtClean="0"/>
              <a:t>Project Monitoring and </a:t>
            </a:r>
            <a:br>
              <a:rPr lang="en-US" sz="3600" dirty="0" smtClean="0"/>
            </a:br>
            <a:r>
              <a:rPr lang="en-US" sz="3600" dirty="0" smtClean="0"/>
              <a:t>Stakeholder Engagement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3352800"/>
            <a:ext cx="8839200" cy="1199704"/>
          </a:xfrm>
        </p:spPr>
        <p:txBody>
          <a:bodyPr>
            <a:noAutofit/>
          </a:bodyPr>
          <a:lstStyle/>
          <a:p>
            <a:r>
              <a:rPr lang="en-US" sz="2000" dirty="0" smtClean="0"/>
              <a:t>Presenter: Jennifer LoGalbo</a:t>
            </a:r>
          </a:p>
          <a:p>
            <a:r>
              <a:rPr lang="en-US" sz="2000" dirty="0" smtClean="0"/>
              <a:t>RHP </a:t>
            </a:r>
            <a:r>
              <a:rPr lang="en-US" sz="2000" dirty="0"/>
              <a:t>8 Monthly Learning Collaborative Call</a:t>
            </a:r>
          </a:p>
          <a:p>
            <a:r>
              <a:rPr lang="en-US" sz="2000" dirty="0" smtClean="0"/>
              <a:t>March 10, 2015</a:t>
            </a:r>
          </a:p>
        </p:txBody>
      </p:sp>
      <p:pic>
        <p:nvPicPr>
          <p:cNvPr id="5" name="Picture 4" descr="RHP 8 logo with counties listed" title="RHP 8 logo with counties listed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925" y="152400"/>
            <a:ext cx="1831675" cy="183167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0972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en-US" sz="21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10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Template Review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7458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11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Monitoring Stage – Activities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52400" y="1295400"/>
            <a:ext cx="8860632" cy="5148072"/>
          </a:xfrm>
        </p:spPr>
        <p:txBody>
          <a:bodyPr>
            <a:noAutofit/>
          </a:bodyPr>
          <a:lstStyle/>
          <a:p>
            <a:pPr marL="452628" lvl="0" indent="-342900">
              <a:buFont typeface="+mj-lt"/>
              <a:buAutoNum type="arabicPeriod"/>
            </a:pPr>
            <a:r>
              <a:rPr lang="en-US" sz="2100" dirty="0"/>
              <a:t>Take action to control project</a:t>
            </a:r>
          </a:p>
          <a:p>
            <a:pPr marL="452628" lvl="0" indent="-342900">
              <a:buFont typeface="+mj-lt"/>
              <a:buAutoNum type="arabicPeriod"/>
            </a:pPr>
            <a:r>
              <a:rPr lang="en-US" sz="2100" dirty="0"/>
              <a:t>Measure performance against performance measurement baseline</a:t>
            </a:r>
          </a:p>
          <a:p>
            <a:pPr marL="452628" lvl="0" indent="-342900">
              <a:buFont typeface="+mj-lt"/>
              <a:buAutoNum type="arabicPeriod"/>
            </a:pPr>
            <a:r>
              <a:rPr lang="en-US" sz="2100" dirty="0"/>
              <a:t>Measure performance against other metrics in the PM plan</a:t>
            </a:r>
          </a:p>
          <a:p>
            <a:pPr marL="452628" lvl="0" indent="-342900">
              <a:buFont typeface="+mj-lt"/>
              <a:buAutoNum type="arabicPeriod"/>
            </a:pPr>
            <a:r>
              <a:rPr lang="en-US" sz="2100" dirty="0"/>
              <a:t>Analyze and evaluate performance</a:t>
            </a:r>
          </a:p>
          <a:p>
            <a:pPr marL="452628" lvl="0" indent="-342900">
              <a:buFont typeface="+mj-lt"/>
              <a:buAutoNum type="arabicPeriod"/>
            </a:pPr>
            <a:r>
              <a:rPr lang="en-US" sz="2100" dirty="0"/>
              <a:t>Determine if variances warrant a corrective action or other change request</a:t>
            </a:r>
          </a:p>
          <a:p>
            <a:pPr marL="452628" lvl="0" indent="-342900">
              <a:buFont typeface="+mj-lt"/>
              <a:buAutoNum type="arabicPeriod"/>
            </a:pPr>
            <a:r>
              <a:rPr lang="en-US" sz="2100" dirty="0"/>
              <a:t>Influence the factors that cause change</a:t>
            </a:r>
          </a:p>
          <a:p>
            <a:pPr marL="452628" lvl="0" indent="-342900">
              <a:buFont typeface="+mj-lt"/>
              <a:buAutoNum type="arabicPeriod"/>
            </a:pPr>
            <a:r>
              <a:rPr lang="en-US" sz="2100" dirty="0"/>
              <a:t>Request changes</a:t>
            </a:r>
          </a:p>
          <a:p>
            <a:pPr marL="452628" lvl="0" indent="-342900">
              <a:buFont typeface="+mj-lt"/>
              <a:buAutoNum type="arabicPeriod"/>
            </a:pPr>
            <a:r>
              <a:rPr lang="en-US" sz="2100" dirty="0"/>
              <a:t>Perform integrated change control</a:t>
            </a:r>
          </a:p>
          <a:p>
            <a:pPr marL="452628" lvl="0" indent="-342900">
              <a:buFont typeface="+mj-lt"/>
              <a:buAutoNum type="arabicPeriod"/>
            </a:pPr>
            <a:r>
              <a:rPr lang="en-US" sz="2100" dirty="0"/>
              <a:t>Approve or reject changes</a:t>
            </a:r>
          </a:p>
          <a:p>
            <a:pPr marL="452628" lvl="0" indent="-342900">
              <a:buFont typeface="+mj-lt"/>
              <a:buAutoNum type="arabicPeriod"/>
            </a:pPr>
            <a:r>
              <a:rPr lang="en-US" sz="2100" dirty="0"/>
              <a:t>Update and PM plan and project </a:t>
            </a:r>
            <a:r>
              <a:rPr lang="en-US" sz="2100" dirty="0" smtClean="0"/>
              <a:t>documents</a:t>
            </a: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6520668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12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Executing Stage – Activities, Con’t.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52400" y="1481328"/>
            <a:ext cx="8860632" cy="5148072"/>
          </a:xfrm>
        </p:spPr>
        <p:txBody>
          <a:bodyPr>
            <a:noAutofit/>
          </a:bodyPr>
          <a:lstStyle/>
          <a:p>
            <a:pPr marL="566928" lvl="0" indent="-457200">
              <a:buFont typeface="+mj-lt"/>
              <a:buAutoNum type="arabicPeriod" startAt="11"/>
            </a:pPr>
            <a:r>
              <a:rPr lang="en-US" sz="2100" dirty="0"/>
              <a:t>Inform stakeholders of the results of change requests</a:t>
            </a:r>
          </a:p>
          <a:p>
            <a:pPr marL="566928" lvl="0" indent="-457200">
              <a:buFont typeface="+mj-lt"/>
              <a:buAutoNum type="arabicPeriod" startAt="11"/>
            </a:pPr>
            <a:r>
              <a:rPr lang="en-US" sz="2100" dirty="0"/>
              <a:t>Monitor stakeholder engagement</a:t>
            </a:r>
          </a:p>
          <a:p>
            <a:pPr marL="566928" lvl="0" indent="-457200">
              <a:buFont typeface="+mj-lt"/>
              <a:buAutoNum type="arabicPeriod" startAt="11"/>
            </a:pPr>
            <a:r>
              <a:rPr lang="en-US" sz="2100" dirty="0"/>
              <a:t>Manage configuration </a:t>
            </a:r>
          </a:p>
          <a:p>
            <a:pPr marL="566928" lvl="0" indent="-457200">
              <a:buFont typeface="+mj-lt"/>
              <a:buAutoNum type="arabicPeriod" startAt="11"/>
            </a:pPr>
            <a:r>
              <a:rPr lang="en-US" sz="2100" dirty="0"/>
              <a:t>Create forecasts</a:t>
            </a:r>
          </a:p>
          <a:p>
            <a:pPr marL="566928" lvl="0" indent="-457200">
              <a:buFont typeface="+mj-lt"/>
              <a:buAutoNum type="arabicPeriod" startAt="11"/>
            </a:pPr>
            <a:r>
              <a:rPr lang="en-US" sz="2100" dirty="0"/>
              <a:t>Gain acceptance of interim deliverables from the customer</a:t>
            </a:r>
          </a:p>
          <a:p>
            <a:pPr marL="566928" lvl="0" indent="-457200">
              <a:buFont typeface="+mj-lt"/>
              <a:buAutoNum type="arabicPeriod" startAt="11"/>
            </a:pPr>
            <a:r>
              <a:rPr lang="en-US" sz="2100" dirty="0"/>
              <a:t>Perform quality control</a:t>
            </a:r>
          </a:p>
          <a:p>
            <a:pPr marL="566928" lvl="0" indent="-457200">
              <a:buFont typeface="+mj-lt"/>
              <a:buAutoNum type="arabicPeriod" startAt="11"/>
            </a:pPr>
            <a:r>
              <a:rPr lang="en-US" sz="2100" dirty="0"/>
              <a:t>Perform risk assessments and audits</a:t>
            </a:r>
          </a:p>
          <a:p>
            <a:pPr marL="566928" lvl="0" indent="-457200">
              <a:buFont typeface="+mj-lt"/>
              <a:buAutoNum type="arabicPeriod" startAt="11"/>
            </a:pPr>
            <a:r>
              <a:rPr lang="en-US" sz="2100" dirty="0"/>
              <a:t>Manage reserves</a:t>
            </a:r>
          </a:p>
          <a:p>
            <a:pPr marL="566928" lvl="0" indent="-457200">
              <a:buFont typeface="+mj-lt"/>
              <a:buAutoNum type="arabicPeriod" startAt="11"/>
            </a:pPr>
            <a:r>
              <a:rPr lang="en-US" sz="2100" dirty="0"/>
              <a:t>Control procurements </a:t>
            </a:r>
          </a:p>
          <a:p>
            <a:pPr marL="109728" indent="0">
              <a:buNone/>
            </a:pPr>
            <a:endParaRPr lang="en-US" sz="2100" dirty="0" smtClean="0"/>
          </a:p>
        </p:txBody>
      </p:sp>
    </p:spTree>
    <p:extLst>
      <p:ext uri="{BB962C8B-B14F-4D97-AF65-F5344CB8AC3E}">
        <p14:creationId xmlns:p14="http://schemas.microsoft.com/office/powerpoint/2010/main" val="33203452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Resources and Contact Information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2100" dirty="0"/>
              <a:t>Mulcahy, R. (2013). </a:t>
            </a:r>
            <a:r>
              <a:rPr lang="en-US" sz="2100" i="1" dirty="0"/>
              <a:t>PMP exam prep: Accelerated learning to pass PMI's PMP exam</a:t>
            </a:r>
            <a:r>
              <a:rPr lang="en-US" sz="2100" dirty="0"/>
              <a:t> (8th ed.). Minnetonka, Minn.: RMC publications.</a:t>
            </a:r>
            <a:endParaRPr lang="en-US" sz="2100" dirty="0" smtClean="0"/>
          </a:p>
          <a:p>
            <a:pPr marL="109728" indent="0">
              <a:buNone/>
            </a:pPr>
            <a:endParaRPr lang="en-US" sz="2100" dirty="0"/>
          </a:p>
          <a:p>
            <a:pPr marL="109728" indent="0">
              <a:buNone/>
            </a:pPr>
            <a:r>
              <a:rPr lang="en-US" sz="2100" dirty="0" smtClean="0"/>
              <a:t>Contact </a:t>
            </a:r>
            <a:r>
              <a:rPr lang="en-US" sz="2100" dirty="0"/>
              <a:t>Information:</a:t>
            </a:r>
          </a:p>
          <a:p>
            <a:pPr marL="365760" lvl="1" indent="0">
              <a:buNone/>
            </a:pPr>
            <a:r>
              <a:rPr lang="en-US" sz="1800" dirty="0"/>
              <a:t>Jennifer LoGalbo</a:t>
            </a:r>
          </a:p>
          <a:p>
            <a:pPr marL="365760" lvl="1" indent="0">
              <a:buNone/>
            </a:pPr>
            <a:r>
              <a:rPr lang="en-US" sz="1800" dirty="0"/>
              <a:t>RHP 8 Program Director</a:t>
            </a:r>
          </a:p>
          <a:p>
            <a:pPr marL="365760" lvl="1" indent="0">
              <a:buNone/>
            </a:pPr>
            <a:r>
              <a:rPr lang="en-US" sz="1800" dirty="0"/>
              <a:t>512-341-4962</a:t>
            </a:r>
          </a:p>
          <a:p>
            <a:pPr marL="365760" lvl="1" indent="0">
              <a:buNone/>
            </a:pPr>
            <a:r>
              <a:rPr lang="en-US" sz="1800" u="sng" dirty="0">
                <a:solidFill>
                  <a:srgbClr val="0070C0"/>
                </a:solidFill>
              </a:rPr>
              <a:t>logalbo@tamhsc.edu </a:t>
            </a:r>
            <a:endParaRPr lang="en-US" sz="18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5396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Q&amp;A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194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65237"/>
            <a:ext cx="8229600" cy="4144963"/>
          </a:xfrm>
        </p:spPr>
        <p:txBody>
          <a:bodyPr>
            <a:noAutofit/>
          </a:bodyPr>
          <a:lstStyle/>
          <a:p>
            <a:pPr>
              <a:spcBef>
                <a:spcPts val="1000"/>
              </a:spcBef>
            </a:pPr>
            <a:r>
              <a:rPr lang="en-US" sz="2100" dirty="0" smtClean="0"/>
              <a:t>Review Project Management (PM) Process</a:t>
            </a:r>
          </a:p>
          <a:p>
            <a:pPr>
              <a:spcBef>
                <a:spcPts val="1000"/>
              </a:spcBef>
            </a:pPr>
            <a:r>
              <a:rPr lang="en-US" sz="2100" dirty="0" smtClean="0"/>
              <a:t>Define Monitoring Phase</a:t>
            </a:r>
          </a:p>
          <a:p>
            <a:pPr>
              <a:spcBef>
                <a:spcPts val="1000"/>
              </a:spcBef>
            </a:pPr>
            <a:r>
              <a:rPr lang="en-US" sz="2100" dirty="0" smtClean="0"/>
              <a:t>Discuss Importance of Stakeholder Engagement</a:t>
            </a:r>
          </a:p>
          <a:p>
            <a:pPr>
              <a:spcBef>
                <a:spcPts val="1000"/>
              </a:spcBef>
            </a:pPr>
            <a:r>
              <a:rPr lang="en-US" sz="2100" dirty="0" smtClean="0"/>
              <a:t>Review Project Status Update Template </a:t>
            </a:r>
          </a:p>
          <a:p>
            <a:pPr>
              <a:spcBef>
                <a:spcPts val="1000"/>
              </a:spcBef>
            </a:pPr>
            <a:r>
              <a:rPr lang="en-US" sz="2100" dirty="0" smtClean="0"/>
              <a:t>Q&amp;A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113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Project Management Process </a:t>
            </a:r>
            <a:endParaRPr lang="en-US" dirty="0"/>
          </a:p>
        </p:txBody>
      </p:sp>
      <p:graphicFrame>
        <p:nvGraphicFramePr>
          <p:cNvPr id="5" name="Content Placeholder 4" descr="5 phases of project managemenet process: initiating, planning, executing, monitoring, and closing" title="5 phases of project managemenet process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1738744"/>
              </p:ext>
            </p:extLst>
          </p:nvPr>
        </p:nvGraphicFramePr>
        <p:xfrm>
          <a:off x="152400" y="1219200"/>
          <a:ext cx="8860632" cy="419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42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Monitoring Phase – 19 Activities 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5" name="Content Placeholder 4" descr="10 steps in the initiating phase of the project management lifecycle" title="Initiating Phase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2650472"/>
              </p:ext>
            </p:extLst>
          </p:nvPr>
        </p:nvGraphicFramePr>
        <p:xfrm>
          <a:off x="1143000" y="1828800"/>
          <a:ext cx="7391400" cy="3505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287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Monitoring Phase - Templates</a:t>
            </a:r>
            <a:endParaRPr lang="en-US" dirty="0"/>
          </a:p>
        </p:txBody>
      </p:sp>
      <p:graphicFrame>
        <p:nvGraphicFramePr>
          <p:cNvPr id="10" name="Content Placeholder 4" descr="10 steps in the initiating phase of the project management lifecycle" title="Initiating Phase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0298956"/>
              </p:ext>
            </p:extLst>
          </p:nvPr>
        </p:nvGraphicFramePr>
        <p:xfrm>
          <a:off x="457200" y="1481138"/>
          <a:ext cx="8229600" cy="32432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Rounded Rectangle 12" descr="Measure performance against performance measurement baseline&#10;" title="Measure performance against performance measurement baseline"/>
          <p:cNvSpPr/>
          <p:nvPr/>
        </p:nvSpPr>
        <p:spPr>
          <a:xfrm>
            <a:off x="633046" y="2438400"/>
            <a:ext cx="5920154" cy="304800"/>
          </a:xfrm>
          <a:prstGeom prst="roundRect">
            <a:avLst/>
          </a:prstGeom>
          <a:noFill/>
          <a:ln w="25400" cmpd="sng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ounded Rectangle 10" descr="Request changes" title="Request changes"/>
          <p:cNvSpPr/>
          <p:nvPr/>
        </p:nvSpPr>
        <p:spPr>
          <a:xfrm>
            <a:off x="609600" y="3048000"/>
            <a:ext cx="1676400" cy="304800"/>
          </a:xfrm>
          <a:prstGeom prst="roundRect">
            <a:avLst/>
          </a:prstGeom>
          <a:noFill/>
          <a:ln w="25400" cmpd="sng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ounded Rectangle 13" descr="Inform stakeholders of the results of change requests&#10;" title="Inform stakeholders of the results of change requests"/>
          <p:cNvSpPr/>
          <p:nvPr/>
        </p:nvSpPr>
        <p:spPr>
          <a:xfrm>
            <a:off x="609600" y="3886200"/>
            <a:ext cx="4876800" cy="304800"/>
          </a:xfrm>
          <a:prstGeom prst="roundRect">
            <a:avLst/>
          </a:prstGeom>
          <a:noFill/>
          <a:ln w="25400" cmpd="sng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25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98637"/>
            <a:ext cx="8229600" cy="4525963"/>
          </a:xfrm>
        </p:spPr>
        <p:txBody>
          <a:bodyPr>
            <a:normAutofit/>
          </a:bodyPr>
          <a:lstStyle/>
          <a:p>
            <a:r>
              <a:rPr lang="en-US" sz="2100" dirty="0" smtClean="0"/>
              <a:t>Purpose: This phase oversees all tasks to ensure the project metrics are being met within scope, on-time and on-budget. </a:t>
            </a:r>
          </a:p>
          <a:p>
            <a:endParaRPr lang="en-US" sz="2100" dirty="0" smtClean="0"/>
          </a:p>
          <a:p>
            <a:r>
              <a:rPr lang="en-US" sz="2100" dirty="0" smtClean="0"/>
              <a:t>Goal: Ensure project proceeds smoothly with minimal risks. </a:t>
            </a:r>
          </a:p>
          <a:p>
            <a:endParaRPr lang="en-US" sz="2100" dirty="0" smtClean="0"/>
          </a:p>
          <a:p>
            <a:r>
              <a:rPr lang="en-US" sz="2100" dirty="0" smtClean="0"/>
              <a:t>DSRIP Providers: During the remaining life of the Waiver project, it is important to communicate project successes, challenges, lessons learned, and reporting updates with stakeholders (both internal and external). </a:t>
            </a:r>
            <a:endParaRPr lang="en-US" sz="21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6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is the monitoring phase important?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485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100" dirty="0" smtClean="0"/>
              <a:t>The </a:t>
            </a:r>
            <a:r>
              <a:rPr lang="en-US" sz="2100" dirty="0"/>
              <a:t>people who should be included as part of the project who either affect the project, or who are affected by the project</a:t>
            </a:r>
            <a:r>
              <a:rPr lang="en-US" sz="2100" dirty="0" smtClean="0"/>
              <a:t>.</a:t>
            </a:r>
          </a:p>
          <a:p>
            <a:endParaRPr lang="en-US" sz="2100" dirty="0" smtClean="0"/>
          </a:p>
          <a:p>
            <a:r>
              <a:rPr lang="en-US" sz="2100" dirty="0" smtClean="0"/>
              <a:t>Identified at onset of the project.</a:t>
            </a:r>
          </a:p>
          <a:p>
            <a:pPr lvl="1"/>
            <a:r>
              <a:rPr lang="en-US" sz="1700" dirty="0" smtClean="0"/>
              <a:t>Refer to January RHP 8 monthly call materials – Project Communication Plan</a:t>
            </a:r>
          </a:p>
          <a:p>
            <a:pPr lvl="1"/>
            <a:endParaRPr lang="en-US" sz="1700" dirty="0" smtClean="0"/>
          </a:p>
          <a:p>
            <a:r>
              <a:rPr lang="en-US" sz="2100" dirty="0" smtClean="0"/>
              <a:t>Continually kept informed of project status during life of project.</a:t>
            </a:r>
          </a:p>
          <a:p>
            <a:pPr lvl="1"/>
            <a:r>
              <a:rPr lang="en-US" sz="1700" dirty="0" smtClean="0"/>
              <a:t>Internal vs. External</a:t>
            </a:r>
          </a:p>
          <a:p>
            <a:pPr lvl="1"/>
            <a:r>
              <a:rPr lang="en-US" sz="1700" dirty="0" smtClean="0"/>
              <a:t>Bi-monthly, Monthly, or Weekly Updates</a:t>
            </a:r>
          </a:p>
          <a:p>
            <a:pPr lvl="1"/>
            <a:r>
              <a:rPr lang="en-US" sz="1700" dirty="0" smtClean="0"/>
              <a:t>In-Person, Email, or Phone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7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stakeholder engagement?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3696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Font typeface="+mj-lt"/>
              <a:buAutoNum type="arabicPeriod"/>
            </a:pPr>
            <a:r>
              <a:rPr lang="en-US" sz="2100" dirty="0" smtClean="0"/>
              <a:t>Identify who to include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2100" dirty="0" smtClean="0"/>
              <a:t>Determine requirements, expectations, interest, and level of influence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2100" dirty="0" smtClean="0"/>
              <a:t>Plan how you will communicate with them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2100" dirty="0" smtClean="0"/>
              <a:t>Manage their expectations, influence, and engagement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8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 you manage stakeholder </a:t>
            </a:r>
            <a:r>
              <a:rPr lang="en-US" dirty="0"/>
              <a:t>i</a:t>
            </a:r>
            <a:r>
              <a:rPr lang="en-US" dirty="0" smtClean="0"/>
              <a:t>nvolvement 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345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 you determine stakeholder involvement?</a:t>
            </a:r>
            <a:endParaRPr lang="en-US" dirty="0"/>
          </a:p>
        </p:txBody>
      </p:sp>
      <p:pic>
        <p:nvPicPr>
          <p:cNvPr id="18" name="Picture 17" descr="Stakeholder Involvement Grid" title="Stakeholder Involvement Grid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1828800"/>
            <a:ext cx="6042686" cy="391549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9330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ustom 2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7A1116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14502</TotalTime>
  <Words>515</Words>
  <Application>Microsoft Office PowerPoint</Application>
  <PresentationFormat>On-screen Show (4:3)</PresentationFormat>
  <Paragraphs>130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Calibri</vt:lpstr>
      <vt:lpstr>Calibri Light</vt:lpstr>
      <vt:lpstr>Lucida Sans Unicode</vt:lpstr>
      <vt:lpstr>Verdana</vt:lpstr>
      <vt:lpstr>Wingdings 2</vt:lpstr>
      <vt:lpstr>Wingdings 3</vt:lpstr>
      <vt:lpstr>Concourse</vt:lpstr>
      <vt:lpstr>Project Monitoring and  Stakeholder Engagement</vt:lpstr>
      <vt:lpstr>Objectives</vt:lpstr>
      <vt:lpstr>Project Management Process </vt:lpstr>
      <vt:lpstr>Monitoring Phase – 19 Activities </vt:lpstr>
      <vt:lpstr>Monitoring Phase - Templates</vt:lpstr>
      <vt:lpstr>Why is the monitoring phase important?</vt:lpstr>
      <vt:lpstr>What is stakeholder engagement?</vt:lpstr>
      <vt:lpstr>How do you manage stakeholder involvement ?</vt:lpstr>
      <vt:lpstr>How do you determine stakeholder involvement?</vt:lpstr>
      <vt:lpstr>Template Review</vt:lpstr>
      <vt:lpstr>Monitoring Stage – Activities</vt:lpstr>
      <vt:lpstr>Executing Stage – Activities, Con’t.</vt:lpstr>
      <vt:lpstr>Resources and Contact Information</vt:lpstr>
      <vt:lpstr>Q&amp;A</vt:lpstr>
    </vt:vector>
  </TitlesOfParts>
  <Company>Texas A&amp;M Health Sciences Center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1115 Medicaid Waiver</dc:title>
  <dc:creator>bienski@tamhsc.edu</dc:creator>
  <cp:lastModifiedBy>Lawson, Gina</cp:lastModifiedBy>
  <cp:revision>613</cp:revision>
  <cp:lastPrinted>2015-03-05T19:36:03Z</cp:lastPrinted>
  <dcterms:created xsi:type="dcterms:W3CDTF">2013-03-19T16:47:26Z</dcterms:created>
  <dcterms:modified xsi:type="dcterms:W3CDTF">2015-03-11T13:36:58Z</dcterms:modified>
</cp:coreProperties>
</file>