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handoutMasterIdLst>
    <p:handoutMasterId r:id="rId12"/>
  </p:handoutMasterIdLst>
  <p:sldIdLst>
    <p:sldId id="256" r:id="rId2"/>
    <p:sldId id="270" r:id="rId3"/>
    <p:sldId id="488" r:id="rId4"/>
    <p:sldId id="494" r:id="rId5"/>
    <p:sldId id="468" r:id="rId6"/>
    <p:sldId id="490" r:id="rId7"/>
    <p:sldId id="471" r:id="rId8"/>
    <p:sldId id="479" r:id="rId9"/>
    <p:sldId id="481" r:id="rId10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Ehlert, Janice" initials="JE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4363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34587" autoAdjust="0"/>
    <p:restoredTop sz="76800" autoAdjust="0"/>
  </p:normalViewPr>
  <p:slideViewPr>
    <p:cSldViewPr>
      <p:cViewPr>
        <p:scale>
          <a:sx n="110" d="100"/>
          <a:sy n="110" d="100"/>
        </p:scale>
        <p:origin x="-1644" y="-24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87" d="100"/>
          <a:sy n="87" d="100"/>
        </p:scale>
        <p:origin x="-3780" y="-78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C9CDF8B-A39C-413F-9EAC-B764D155616A}" type="doc">
      <dgm:prSet loTypeId="urn:microsoft.com/office/officeart/2005/8/layout/process3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9CD5A98-B710-44FB-80A9-AB36EC6ACCD9}">
      <dgm:prSet phldrT="[Text]"/>
      <dgm:spPr/>
      <dgm:t>
        <a:bodyPr/>
        <a:lstStyle/>
        <a:p>
          <a:r>
            <a:rPr lang="en-US" dirty="0" smtClean="0"/>
            <a:t>Step 1</a:t>
          </a:r>
          <a:endParaRPr lang="en-US" dirty="0"/>
        </a:p>
      </dgm:t>
    </dgm:pt>
    <dgm:pt modelId="{33214823-A776-417A-95C7-C4B2EF8E0567}" type="parTrans" cxnId="{614F3690-28BF-473E-B31D-EA22513DFB52}">
      <dgm:prSet/>
      <dgm:spPr/>
      <dgm:t>
        <a:bodyPr/>
        <a:lstStyle/>
        <a:p>
          <a:endParaRPr lang="en-US"/>
        </a:p>
      </dgm:t>
    </dgm:pt>
    <dgm:pt modelId="{368B5537-D0DE-4EC0-ADAB-EB46004C6D2A}" type="sibTrans" cxnId="{614F3690-28BF-473E-B31D-EA22513DFB52}">
      <dgm:prSet/>
      <dgm:spPr/>
      <dgm:t>
        <a:bodyPr/>
        <a:lstStyle/>
        <a:p>
          <a:endParaRPr lang="en-US"/>
        </a:p>
      </dgm:t>
    </dgm:pt>
    <dgm:pt modelId="{61D207A8-9183-4CDA-A3AA-1C0A46F238E8}">
      <dgm:prSet phldrT="[Text]" custT="1"/>
      <dgm:spPr/>
      <dgm:t>
        <a:bodyPr/>
        <a:lstStyle/>
        <a:p>
          <a:r>
            <a:rPr lang="en-US" sz="1400" dirty="0" smtClean="0"/>
            <a:t>Clarify Vision and Costs</a:t>
          </a:r>
          <a:endParaRPr lang="en-US" sz="1400" dirty="0"/>
        </a:p>
      </dgm:t>
    </dgm:pt>
    <dgm:pt modelId="{4EE08C00-663C-4830-8CED-81C2608BBFB9}" type="parTrans" cxnId="{6D136199-BFD5-4FDD-ABA6-C768752C2953}">
      <dgm:prSet/>
      <dgm:spPr/>
      <dgm:t>
        <a:bodyPr/>
        <a:lstStyle/>
        <a:p>
          <a:endParaRPr lang="en-US"/>
        </a:p>
      </dgm:t>
    </dgm:pt>
    <dgm:pt modelId="{5AEF1C35-3C41-4CE2-B6DD-59AC1B7B30B9}" type="sibTrans" cxnId="{6D136199-BFD5-4FDD-ABA6-C768752C2953}">
      <dgm:prSet/>
      <dgm:spPr/>
      <dgm:t>
        <a:bodyPr/>
        <a:lstStyle/>
        <a:p>
          <a:endParaRPr lang="en-US"/>
        </a:p>
      </dgm:t>
    </dgm:pt>
    <dgm:pt modelId="{6F32C75C-6D08-4313-AB3B-058F80C452F3}">
      <dgm:prSet phldrT="[Text]"/>
      <dgm:spPr/>
      <dgm:t>
        <a:bodyPr/>
        <a:lstStyle/>
        <a:p>
          <a:r>
            <a:rPr lang="en-US" dirty="0" smtClean="0"/>
            <a:t>Step 2</a:t>
          </a:r>
          <a:endParaRPr lang="en-US" dirty="0"/>
        </a:p>
      </dgm:t>
    </dgm:pt>
    <dgm:pt modelId="{5DB831B6-9F41-486A-99E5-CF27956FC647}" type="parTrans" cxnId="{9B8A89CE-5EE5-47DD-A794-F17158CF83F5}">
      <dgm:prSet/>
      <dgm:spPr/>
      <dgm:t>
        <a:bodyPr/>
        <a:lstStyle/>
        <a:p>
          <a:endParaRPr lang="en-US"/>
        </a:p>
      </dgm:t>
    </dgm:pt>
    <dgm:pt modelId="{238EFF8D-40EF-4617-A853-157FC0EE4167}" type="sibTrans" cxnId="{9B8A89CE-5EE5-47DD-A794-F17158CF83F5}">
      <dgm:prSet/>
      <dgm:spPr/>
      <dgm:t>
        <a:bodyPr/>
        <a:lstStyle/>
        <a:p>
          <a:endParaRPr lang="en-US"/>
        </a:p>
      </dgm:t>
    </dgm:pt>
    <dgm:pt modelId="{47A7E67D-736F-4240-8953-E1C5BA4D9AAC}">
      <dgm:prSet phldrT="[Text]" custT="1"/>
      <dgm:spPr/>
      <dgm:t>
        <a:bodyPr/>
        <a:lstStyle/>
        <a:p>
          <a:r>
            <a:rPr lang="en-US" sz="1400" dirty="0" smtClean="0"/>
            <a:t>Build Collaboration</a:t>
          </a:r>
          <a:endParaRPr lang="en-US" sz="1400" dirty="0"/>
        </a:p>
      </dgm:t>
    </dgm:pt>
    <dgm:pt modelId="{25A1FD14-F254-48A6-A67D-1318E3DDE744}" type="parTrans" cxnId="{8323F20D-7A9E-4659-9160-4A3A0C9F5B92}">
      <dgm:prSet/>
      <dgm:spPr/>
      <dgm:t>
        <a:bodyPr/>
        <a:lstStyle/>
        <a:p>
          <a:endParaRPr lang="en-US"/>
        </a:p>
      </dgm:t>
    </dgm:pt>
    <dgm:pt modelId="{91FC5A79-3F2D-478D-9A68-1AB814B076BE}" type="sibTrans" cxnId="{8323F20D-7A9E-4659-9160-4A3A0C9F5B92}">
      <dgm:prSet/>
      <dgm:spPr/>
      <dgm:t>
        <a:bodyPr/>
        <a:lstStyle/>
        <a:p>
          <a:endParaRPr lang="en-US"/>
        </a:p>
      </dgm:t>
    </dgm:pt>
    <dgm:pt modelId="{68A75329-5291-45AC-9EDE-EE6B408F081C}">
      <dgm:prSet phldrT="[Text]"/>
      <dgm:spPr/>
      <dgm:t>
        <a:bodyPr/>
        <a:lstStyle/>
        <a:p>
          <a:r>
            <a:rPr lang="en-US" dirty="0" smtClean="0"/>
            <a:t>Step 3</a:t>
          </a:r>
          <a:endParaRPr lang="en-US" dirty="0"/>
        </a:p>
      </dgm:t>
    </dgm:pt>
    <dgm:pt modelId="{B2589914-6620-4646-AF96-AE34709109A7}" type="parTrans" cxnId="{B6C156BC-CF6E-4AEA-9402-CEA04106338F}">
      <dgm:prSet/>
      <dgm:spPr/>
      <dgm:t>
        <a:bodyPr/>
        <a:lstStyle/>
        <a:p>
          <a:endParaRPr lang="en-US"/>
        </a:p>
      </dgm:t>
    </dgm:pt>
    <dgm:pt modelId="{DAC076E8-DEED-473D-B56A-A65FAF483CEC}" type="sibTrans" cxnId="{B6C156BC-CF6E-4AEA-9402-CEA04106338F}">
      <dgm:prSet/>
      <dgm:spPr/>
      <dgm:t>
        <a:bodyPr/>
        <a:lstStyle/>
        <a:p>
          <a:endParaRPr lang="en-US"/>
        </a:p>
      </dgm:t>
    </dgm:pt>
    <dgm:pt modelId="{C267BCE6-830E-494F-94E6-5AB341400B17}">
      <dgm:prSet phldrT="[Text]" custT="1"/>
      <dgm:spPr/>
      <dgm:t>
        <a:bodyPr/>
        <a:lstStyle/>
        <a:p>
          <a:r>
            <a:rPr lang="en-US" sz="1400" dirty="0" smtClean="0"/>
            <a:t>Communicate Your Needs</a:t>
          </a:r>
          <a:endParaRPr lang="en-US" sz="1400" dirty="0"/>
        </a:p>
      </dgm:t>
    </dgm:pt>
    <dgm:pt modelId="{DEB88B46-C80A-49A5-93FB-FA59A79E19E2}" type="parTrans" cxnId="{748D902F-EC17-4F95-B304-74E2415CF93F}">
      <dgm:prSet/>
      <dgm:spPr/>
      <dgm:t>
        <a:bodyPr/>
        <a:lstStyle/>
        <a:p>
          <a:endParaRPr lang="en-US"/>
        </a:p>
      </dgm:t>
    </dgm:pt>
    <dgm:pt modelId="{7E43AC95-13C3-4048-BD15-1AB47C9E780E}" type="sibTrans" cxnId="{748D902F-EC17-4F95-B304-74E2415CF93F}">
      <dgm:prSet/>
      <dgm:spPr/>
      <dgm:t>
        <a:bodyPr/>
        <a:lstStyle/>
        <a:p>
          <a:endParaRPr lang="en-US"/>
        </a:p>
      </dgm:t>
    </dgm:pt>
    <dgm:pt modelId="{5AB1450E-A36E-4666-9FF6-1E72D0282B90}" type="pres">
      <dgm:prSet presAssocID="{6C9CDF8B-A39C-413F-9EAC-B764D155616A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3ACE295C-2EDA-4081-B401-341E8363A4A9}" type="pres">
      <dgm:prSet presAssocID="{E9CD5A98-B710-44FB-80A9-AB36EC6ACCD9}" presName="composite" presStyleCnt="0"/>
      <dgm:spPr/>
    </dgm:pt>
    <dgm:pt modelId="{00F3713E-2E67-497E-895A-38687E94B303}" type="pres">
      <dgm:prSet presAssocID="{E9CD5A98-B710-44FB-80A9-AB36EC6ACCD9}" presName="parTx" presStyleLbl="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9C97251-844C-4A1A-AE71-5AA35CE0C6E4}" type="pres">
      <dgm:prSet presAssocID="{E9CD5A98-B710-44FB-80A9-AB36EC6ACCD9}" presName="parSh" presStyleLbl="node1" presStyleIdx="0" presStyleCnt="3"/>
      <dgm:spPr/>
      <dgm:t>
        <a:bodyPr/>
        <a:lstStyle/>
        <a:p>
          <a:endParaRPr lang="en-US"/>
        </a:p>
      </dgm:t>
    </dgm:pt>
    <dgm:pt modelId="{DEC789DA-AEB4-4ABE-9011-DB4C2A2867EB}" type="pres">
      <dgm:prSet presAssocID="{E9CD5A98-B710-44FB-80A9-AB36EC6ACCD9}" presName="desTx" presStyleLbl="fgAcc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9FACB58-C250-47AC-BBA9-E7052BA92B2A}" type="pres">
      <dgm:prSet presAssocID="{368B5537-D0DE-4EC0-ADAB-EB46004C6D2A}" presName="sibTrans" presStyleLbl="sibTrans2D1" presStyleIdx="0" presStyleCnt="2"/>
      <dgm:spPr/>
      <dgm:t>
        <a:bodyPr/>
        <a:lstStyle/>
        <a:p>
          <a:endParaRPr lang="en-US"/>
        </a:p>
      </dgm:t>
    </dgm:pt>
    <dgm:pt modelId="{11D581F5-F1BF-46B5-82EA-D22E5EF03A86}" type="pres">
      <dgm:prSet presAssocID="{368B5537-D0DE-4EC0-ADAB-EB46004C6D2A}" presName="connTx" presStyleLbl="sibTrans2D1" presStyleIdx="0" presStyleCnt="2"/>
      <dgm:spPr/>
      <dgm:t>
        <a:bodyPr/>
        <a:lstStyle/>
        <a:p>
          <a:endParaRPr lang="en-US"/>
        </a:p>
      </dgm:t>
    </dgm:pt>
    <dgm:pt modelId="{2A332C37-EA05-49C1-BDF6-49ADF7E8137E}" type="pres">
      <dgm:prSet presAssocID="{6F32C75C-6D08-4313-AB3B-058F80C452F3}" presName="composite" presStyleCnt="0"/>
      <dgm:spPr/>
    </dgm:pt>
    <dgm:pt modelId="{E398BC0E-AD75-47D4-B969-554CA5B00549}" type="pres">
      <dgm:prSet presAssocID="{6F32C75C-6D08-4313-AB3B-058F80C452F3}" presName="parTx" presStyleLbl="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7489863-3A23-4B2C-AA6C-697E30B3EF6B}" type="pres">
      <dgm:prSet presAssocID="{6F32C75C-6D08-4313-AB3B-058F80C452F3}" presName="parSh" presStyleLbl="node1" presStyleIdx="1" presStyleCnt="3"/>
      <dgm:spPr/>
      <dgm:t>
        <a:bodyPr/>
        <a:lstStyle/>
        <a:p>
          <a:endParaRPr lang="en-US"/>
        </a:p>
      </dgm:t>
    </dgm:pt>
    <dgm:pt modelId="{038AA5C5-F7AF-4575-8830-76713ED3016E}" type="pres">
      <dgm:prSet presAssocID="{6F32C75C-6D08-4313-AB3B-058F80C452F3}" presName="desTx" presStyleLbl="fgAcc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2EE9138-3931-47CA-BF5B-69918C37374F}" type="pres">
      <dgm:prSet presAssocID="{238EFF8D-40EF-4617-A853-157FC0EE4167}" presName="sibTrans" presStyleLbl="sibTrans2D1" presStyleIdx="1" presStyleCnt="2"/>
      <dgm:spPr/>
      <dgm:t>
        <a:bodyPr/>
        <a:lstStyle/>
        <a:p>
          <a:endParaRPr lang="en-US"/>
        </a:p>
      </dgm:t>
    </dgm:pt>
    <dgm:pt modelId="{76CB7A29-9B00-47B1-AEE6-F42A0F9795AA}" type="pres">
      <dgm:prSet presAssocID="{238EFF8D-40EF-4617-A853-157FC0EE4167}" presName="connTx" presStyleLbl="sibTrans2D1" presStyleIdx="1" presStyleCnt="2"/>
      <dgm:spPr/>
      <dgm:t>
        <a:bodyPr/>
        <a:lstStyle/>
        <a:p>
          <a:endParaRPr lang="en-US"/>
        </a:p>
      </dgm:t>
    </dgm:pt>
    <dgm:pt modelId="{D79B85B6-A332-495D-BB55-F71A5E03CAD9}" type="pres">
      <dgm:prSet presAssocID="{68A75329-5291-45AC-9EDE-EE6B408F081C}" presName="composite" presStyleCnt="0"/>
      <dgm:spPr/>
    </dgm:pt>
    <dgm:pt modelId="{2469A14E-8CE4-4915-B90B-4E8F148F5DCA}" type="pres">
      <dgm:prSet presAssocID="{68A75329-5291-45AC-9EDE-EE6B408F081C}" presName="parTx" presStyleLbl="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F85C847-7C88-4D02-AFB2-605922B8E534}" type="pres">
      <dgm:prSet presAssocID="{68A75329-5291-45AC-9EDE-EE6B408F081C}" presName="parSh" presStyleLbl="node1" presStyleIdx="2" presStyleCnt="3"/>
      <dgm:spPr/>
      <dgm:t>
        <a:bodyPr/>
        <a:lstStyle/>
        <a:p>
          <a:endParaRPr lang="en-US"/>
        </a:p>
      </dgm:t>
    </dgm:pt>
    <dgm:pt modelId="{375FF385-9115-42AC-ADF0-522E558E4276}" type="pres">
      <dgm:prSet presAssocID="{68A75329-5291-45AC-9EDE-EE6B408F081C}" presName="desTx" presStyleLbl="fgAcc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614F3690-28BF-473E-B31D-EA22513DFB52}" srcId="{6C9CDF8B-A39C-413F-9EAC-B764D155616A}" destId="{E9CD5A98-B710-44FB-80A9-AB36EC6ACCD9}" srcOrd="0" destOrd="0" parTransId="{33214823-A776-417A-95C7-C4B2EF8E0567}" sibTransId="{368B5537-D0DE-4EC0-ADAB-EB46004C6D2A}"/>
    <dgm:cxn modelId="{96027895-4CC0-4796-9441-69A5D8A06FE4}" type="presOf" srcId="{238EFF8D-40EF-4617-A853-157FC0EE4167}" destId="{76CB7A29-9B00-47B1-AEE6-F42A0F9795AA}" srcOrd="1" destOrd="0" presId="urn:microsoft.com/office/officeart/2005/8/layout/process3"/>
    <dgm:cxn modelId="{81CCCAC5-325C-4486-B9E6-A7649F4EFD0E}" type="presOf" srcId="{368B5537-D0DE-4EC0-ADAB-EB46004C6D2A}" destId="{D9FACB58-C250-47AC-BBA9-E7052BA92B2A}" srcOrd="0" destOrd="0" presId="urn:microsoft.com/office/officeart/2005/8/layout/process3"/>
    <dgm:cxn modelId="{0DB27FAA-292B-4E7C-89E4-B9B2BF074DD7}" type="presOf" srcId="{6F32C75C-6D08-4313-AB3B-058F80C452F3}" destId="{E398BC0E-AD75-47D4-B969-554CA5B00549}" srcOrd="0" destOrd="0" presId="urn:microsoft.com/office/officeart/2005/8/layout/process3"/>
    <dgm:cxn modelId="{8F32695E-B53E-408F-909D-0027FD4B83CB}" type="presOf" srcId="{6F32C75C-6D08-4313-AB3B-058F80C452F3}" destId="{27489863-3A23-4B2C-AA6C-697E30B3EF6B}" srcOrd="1" destOrd="0" presId="urn:microsoft.com/office/officeart/2005/8/layout/process3"/>
    <dgm:cxn modelId="{9B8A89CE-5EE5-47DD-A794-F17158CF83F5}" srcId="{6C9CDF8B-A39C-413F-9EAC-B764D155616A}" destId="{6F32C75C-6D08-4313-AB3B-058F80C452F3}" srcOrd="1" destOrd="0" parTransId="{5DB831B6-9F41-486A-99E5-CF27956FC647}" sibTransId="{238EFF8D-40EF-4617-A853-157FC0EE4167}"/>
    <dgm:cxn modelId="{F361C92A-AF99-40E1-A8E3-F51F0BB5FA4C}" type="presOf" srcId="{368B5537-D0DE-4EC0-ADAB-EB46004C6D2A}" destId="{11D581F5-F1BF-46B5-82EA-D22E5EF03A86}" srcOrd="1" destOrd="0" presId="urn:microsoft.com/office/officeart/2005/8/layout/process3"/>
    <dgm:cxn modelId="{2121BC36-45AC-4E2F-A08C-276DE5650303}" type="presOf" srcId="{68A75329-5291-45AC-9EDE-EE6B408F081C}" destId="{2F85C847-7C88-4D02-AFB2-605922B8E534}" srcOrd="1" destOrd="0" presId="urn:microsoft.com/office/officeart/2005/8/layout/process3"/>
    <dgm:cxn modelId="{B6C156BC-CF6E-4AEA-9402-CEA04106338F}" srcId="{6C9CDF8B-A39C-413F-9EAC-B764D155616A}" destId="{68A75329-5291-45AC-9EDE-EE6B408F081C}" srcOrd="2" destOrd="0" parTransId="{B2589914-6620-4646-AF96-AE34709109A7}" sibTransId="{DAC076E8-DEED-473D-B56A-A65FAF483CEC}"/>
    <dgm:cxn modelId="{6D136199-BFD5-4FDD-ABA6-C768752C2953}" srcId="{E9CD5A98-B710-44FB-80A9-AB36EC6ACCD9}" destId="{61D207A8-9183-4CDA-A3AA-1C0A46F238E8}" srcOrd="0" destOrd="0" parTransId="{4EE08C00-663C-4830-8CED-81C2608BBFB9}" sibTransId="{5AEF1C35-3C41-4CE2-B6DD-59AC1B7B30B9}"/>
    <dgm:cxn modelId="{19DDBBBA-A26A-4BF9-A153-29D3594D4C0A}" type="presOf" srcId="{E9CD5A98-B710-44FB-80A9-AB36EC6ACCD9}" destId="{00F3713E-2E67-497E-895A-38687E94B303}" srcOrd="0" destOrd="0" presId="urn:microsoft.com/office/officeart/2005/8/layout/process3"/>
    <dgm:cxn modelId="{515C49EA-982D-4BD3-9F3C-B55E9A1FD7F2}" type="presOf" srcId="{47A7E67D-736F-4240-8953-E1C5BA4D9AAC}" destId="{038AA5C5-F7AF-4575-8830-76713ED3016E}" srcOrd="0" destOrd="0" presId="urn:microsoft.com/office/officeart/2005/8/layout/process3"/>
    <dgm:cxn modelId="{4F74DA44-9BE4-4BD0-8F6C-BE2225EECFF8}" type="presOf" srcId="{68A75329-5291-45AC-9EDE-EE6B408F081C}" destId="{2469A14E-8CE4-4915-B90B-4E8F148F5DCA}" srcOrd="0" destOrd="0" presId="urn:microsoft.com/office/officeart/2005/8/layout/process3"/>
    <dgm:cxn modelId="{11DA8047-7029-4978-8344-637192258C1A}" type="presOf" srcId="{61D207A8-9183-4CDA-A3AA-1C0A46F238E8}" destId="{DEC789DA-AEB4-4ABE-9011-DB4C2A2867EB}" srcOrd="0" destOrd="0" presId="urn:microsoft.com/office/officeart/2005/8/layout/process3"/>
    <dgm:cxn modelId="{23467BEF-F56A-420C-991E-1CDCA26BDBAA}" type="presOf" srcId="{C267BCE6-830E-494F-94E6-5AB341400B17}" destId="{375FF385-9115-42AC-ADF0-522E558E4276}" srcOrd="0" destOrd="0" presId="urn:microsoft.com/office/officeart/2005/8/layout/process3"/>
    <dgm:cxn modelId="{495984B9-6480-4151-A2A8-CD66B9092CCB}" type="presOf" srcId="{E9CD5A98-B710-44FB-80A9-AB36EC6ACCD9}" destId="{E9C97251-844C-4A1A-AE71-5AA35CE0C6E4}" srcOrd="1" destOrd="0" presId="urn:microsoft.com/office/officeart/2005/8/layout/process3"/>
    <dgm:cxn modelId="{B851D71A-674D-479B-87FB-787AD465C60E}" type="presOf" srcId="{238EFF8D-40EF-4617-A853-157FC0EE4167}" destId="{F2EE9138-3931-47CA-BF5B-69918C37374F}" srcOrd="0" destOrd="0" presId="urn:microsoft.com/office/officeart/2005/8/layout/process3"/>
    <dgm:cxn modelId="{8323F20D-7A9E-4659-9160-4A3A0C9F5B92}" srcId="{6F32C75C-6D08-4313-AB3B-058F80C452F3}" destId="{47A7E67D-736F-4240-8953-E1C5BA4D9AAC}" srcOrd="0" destOrd="0" parTransId="{25A1FD14-F254-48A6-A67D-1318E3DDE744}" sibTransId="{91FC5A79-3F2D-478D-9A68-1AB814B076BE}"/>
    <dgm:cxn modelId="{748D902F-EC17-4F95-B304-74E2415CF93F}" srcId="{68A75329-5291-45AC-9EDE-EE6B408F081C}" destId="{C267BCE6-830E-494F-94E6-5AB341400B17}" srcOrd="0" destOrd="0" parTransId="{DEB88B46-C80A-49A5-93FB-FA59A79E19E2}" sibTransId="{7E43AC95-13C3-4048-BD15-1AB47C9E780E}"/>
    <dgm:cxn modelId="{5C3778C3-7CEF-47FA-A252-AB2481CEA7BE}" type="presOf" srcId="{6C9CDF8B-A39C-413F-9EAC-B764D155616A}" destId="{5AB1450E-A36E-4666-9FF6-1E72D0282B90}" srcOrd="0" destOrd="0" presId="urn:microsoft.com/office/officeart/2005/8/layout/process3"/>
    <dgm:cxn modelId="{2446D2C9-D583-4098-AF8D-513B181B0C1B}" type="presParOf" srcId="{5AB1450E-A36E-4666-9FF6-1E72D0282B90}" destId="{3ACE295C-2EDA-4081-B401-341E8363A4A9}" srcOrd="0" destOrd="0" presId="urn:microsoft.com/office/officeart/2005/8/layout/process3"/>
    <dgm:cxn modelId="{7D237121-8478-4237-B619-FC97DFDC1FB1}" type="presParOf" srcId="{3ACE295C-2EDA-4081-B401-341E8363A4A9}" destId="{00F3713E-2E67-497E-895A-38687E94B303}" srcOrd="0" destOrd="0" presId="urn:microsoft.com/office/officeart/2005/8/layout/process3"/>
    <dgm:cxn modelId="{064DE42B-46F0-4A40-9C93-FFBD2FE519AB}" type="presParOf" srcId="{3ACE295C-2EDA-4081-B401-341E8363A4A9}" destId="{E9C97251-844C-4A1A-AE71-5AA35CE0C6E4}" srcOrd="1" destOrd="0" presId="urn:microsoft.com/office/officeart/2005/8/layout/process3"/>
    <dgm:cxn modelId="{C110B5CB-08A8-4DC3-A21F-BBC08D6B9C5E}" type="presParOf" srcId="{3ACE295C-2EDA-4081-B401-341E8363A4A9}" destId="{DEC789DA-AEB4-4ABE-9011-DB4C2A2867EB}" srcOrd="2" destOrd="0" presId="urn:microsoft.com/office/officeart/2005/8/layout/process3"/>
    <dgm:cxn modelId="{322FCABC-030F-4EF0-9549-6B62961A66FC}" type="presParOf" srcId="{5AB1450E-A36E-4666-9FF6-1E72D0282B90}" destId="{D9FACB58-C250-47AC-BBA9-E7052BA92B2A}" srcOrd="1" destOrd="0" presId="urn:microsoft.com/office/officeart/2005/8/layout/process3"/>
    <dgm:cxn modelId="{69C5EC03-C317-440C-83A2-39D994EC680B}" type="presParOf" srcId="{D9FACB58-C250-47AC-BBA9-E7052BA92B2A}" destId="{11D581F5-F1BF-46B5-82EA-D22E5EF03A86}" srcOrd="0" destOrd="0" presId="urn:microsoft.com/office/officeart/2005/8/layout/process3"/>
    <dgm:cxn modelId="{A86AB124-96C3-4312-9EE8-B464F5F3F261}" type="presParOf" srcId="{5AB1450E-A36E-4666-9FF6-1E72D0282B90}" destId="{2A332C37-EA05-49C1-BDF6-49ADF7E8137E}" srcOrd="2" destOrd="0" presId="urn:microsoft.com/office/officeart/2005/8/layout/process3"/>
    <dgm:cxn modelId="{D034CE23-1BA5-4618-A045-D9FB615CC8DE}" type="presParOf" srcId="{2A332C37-EA05-49C1-BDF6-49ADF7E8137E}" destId="{E398BC0E-AD75-47D4-B969-554CA5B00549}" srcOrd="0" destOrd="0" presId="urn:microsoft.com/office/officeart/2005/8/layout/process3"/>
    <dgm:cxn modelId="{EADA1547-1594-4BC8-8FA7-444DB1FE7032}" type="presParOf" srcId="{2A332C37-EA05-49C1-BDF6-49ADF7E8137E}" destId="{27489863-3A23-4B2C-AA6C-697E30B3EF6B}" srcOrd="1" destOrd="0" presId="urn:microsoft.com/office/officeart/2005/8/layout/process3"/>
    <dgm:cxn modelId="{2A408BB6-065B-421D-B50B-78727A4DC11A}" type="presParOf" srcId="{2A332C37-EA05-49C1-BDF6-49ADF7E8137E}" destId="{038AA5C5-F7AF-4575-8830-76713ED3016E}" srcOrd="2" destOrd="0" presId="urn:microsoft.com/office/officeart/2005/8/layout/process3"/>
    <dgm:cxn modelId="{3ACB5EC6-D027-4794-8DCB-07B52DCE04E7}" type="presParOf" srcId="{5AB1450E-A36E-4666-9FF6-1E72D0282B90}" destId="{F2EE9138-3931-47CA-BF5B-69918C37374F}" srcOrd="3" destOrd="0" presId="urn:microsoft.com/office/officeart/2005/8/layout/process3"/>
    <dgm:cxn modelId="{1396CCB3-E88C-4011-AC1E-E8E90B09D2F9}" type="presParOf" srcId="{F2EE9138-3931-47CA-BF5B-69918C37374F}" destId="{76CB7A29-9B00-47B1-AEE6-F42A0F9795AA}" srcOrd="0" destOrd="0" presId="urn:microsoft.com/office/officeart/2005/8/layout/process3"/>
    <dgm:cxn modelId="{20431183-C25E-4EEE-AAFF-4ED1FCE1FC36}" type="presParOf" srcId="{5AB1450E-A36E-4666-9FF6-1E72D0282B90}" destId="{D79B85B6-A332-495D-BB55-F71A5E03CAD9}" srcOrd="4" destOrd="0" presId="urn:microsoft.com/office/officeart/2005/8/layout/process3"/>
    <dgm:cxn modelId="{23546EA6-0B25-4CEB-953A-484B53BF35AF}" type="presParOf" srcId="{D79B85B6-A332-495D-BB55-F71A5E03CAD9}" destId="{2469A14E-8CE4-4915-B90B-4E8F148F5DCA}" srcOrd="0" destOrd="0" presId="urn:microsoft.com/office/officeart/2005/8/layout/process3"/>
    <dgm:cxn modelId="{09C009E4-D1F7-4344-9527-186C777A4362}" type="presParOf" srcId="{D79B85B6-A332-495D-BB55-F71A5E03CAD9}" destId="{2F85C847-7C88-4D02-AFB2-605922B8E534}" srcOrd="1" destOrd="0" presId="urn:microsoft.com/office/officeart/2005/8/layout/process3"/>
    <dgm:cxn modelId="{C895E05A-FE53-4E70-B820-18AB265A6EB9}" type="presParOf" srcId="{D79B85B6-A332-495D-BB55-F71A5E03CAD9}" destId="{375FF385-9115-42AC-ADF0-522E558E4276}" srcOrd="2" destOrd="0" presId="urn:microsoft.com/office/officeart/2005/8/layout/process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9C97251-844C-4A1A-AE71-5AA35CE0C6E4}">
      <dsp:nvSpPr>
        <dsp:cNvPr id="0" name=""/>
        <dsp:cNvSpPr/>
      </dsp:nvSpPr>
      <dsp:spPr>
        <a:xfrm>
          <a:off x="4093" y="588940"/>
          <a:ext cx="1861062" cy="108332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0" tIns="177800" rIns="177800" bIns="95250" numCol="1" spcCol="1270" anchor="t" anchorCtr="0">
          <a:noAutofit/>
        </a:bodyPr>
        <a:lstStyle/>
        <a:p>
          <a:pPr lvl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500" kern="1200" dirty="0" smtClean="0"/>
            <a:t>Step 1</a:t>
          </a:r>
          <a:endParaRPr lang="en-US" sz="2500" kern="1200" dirty="0"/>
        </a:p>
      </dsp:txBody>
      <dsp:txXfrm>
        <a:off x="4093" y="588940"/>
        <a:ext cx="1861062" cy="722219"/>
      </dsp:txXfrm>
    </dsp:sp>
    <dsp:sp modelId="{DEC789DA-AEB4-4ABE-9011-DB4C2A2867EB}">
      <dsp:nvSpPr>
        <dsp:cNvPr id="0" name=""/>
        <dsp:cNvSpPr/>
      </dsp:nvSpPr>
      <dsp:spPr>
        <a:xfrm>
          <a:off x="385274" y="1311159"/>
          <a:ext cx="1861062" cy="144000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99568" rIns="99568" bIns="99568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400" kern="1200" dirty="0" smtClean="0"/>
            <a:t>Clarify Vision and Costs</a:t>
          </a:r>
          <a:endParaRPr lang="en-US" sz="1400" kern="1200" dirty="0"/>
        </a:p>
      </dsp:txBody>
      <dsp:txXfrm>
        <a:off x="427450" y="1353335"/>
        <a:ext cx="1776710" cy="1355648"/>
      </dsp:txXfrm>
    </dsp:sp>
    <dsp:sp modelId="{D9FACB58-C250-47AC-BBA9-E7052BA92B2A}">
      <dsp:nvSpPr>
        <dsp:cNvPr id="0" name=""/>
        <dsp:cNvSpPr/>
      </dsp:nvSpPr>
      <dsp:spPr>
        <a:xfrm>
          <a:off x="2147286" y="718374"/>
          <a:ext cx="598116" cy="463350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500" kern="1200"/>
        </a:p>
      </dsp:txBody>
      <dsp:txXfrm>
        <a:off x="2147286" y="811044"/>
        <a:ext cx="459111" cy="278010"/>
      </dsp:txXfrm>
    </dsp:sp>
    <dsp:sp modelId="{27489863-3A23-4B2C-AA6C-697E30B3EF6B}">
      <dsp:nvSpPr>
        <dsp:cNvPr id="0" name=""/>
        <dsp:cNvSpPr/>
      </dsp:nvSpPr>
      <dsp:spPr>
        <a:xfrm>
          <a:off x="2993677" y="588940"/>
          <a:ext cx="1861062" cy="108332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0" tIns="177800" rIns="177800" bIns="95250" numCol="1" spcCol="1270" anchor="t" anchorCtr="0">
          <a:noAutofit/>
        </a:bodyPr>
        <a:lstStyle/>
        <a:p>
          <a:pPr lvl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500" kern="1200" dirty="0" smtClean="0"/>
            <a:t>Step 2</a:t>
          </a:r>
          <a:endParaRPr lang="en-US" sz="2500" kern="1200" dirty="0"/>
        </a:p>
      </dsp:txBody>
      <dsp:txXfrm>
        <a:off x="2993677" y="588940"/>
        <a:ext cx="1861062" cy="722219"/>
      </dsp:txXfrm>
    </dsp:sp>
    <dsp:sp modelId="{038AA5C5-F7AF-4575-8830-76713ED3016E}">
      <dsp:nvSpPr>
        <dsp:cNvPr id="0" name=""/>
        <dsp:cNvSpPr/>
      </dsp:nvSpPr>
      <dsp:spPr>
        <a:xfrm>
          <a:off x="3374859" y="1311159"/>
          <a:ext cx="1861062" cy="144000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99568" rIns="99568" bIns="99568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400" kern="1200" dirty="0" smtClean="0"/>
            <a:t>Build Collaboration</a:t>
          </a:r>
          <a:endParaRPr lang="en-US" sz="1400" kern="1200" dirty="0"/>
        </a:p>
      </dsp:txBody>
      <dsp:txXfrm>
        <a:off x="3417035" y="1353335"/>
        <a:ext cx="1776710" cy="1355648"/>
      </dsp:txXfrm>
    </dsp:sp>
    <dsp:sp modelId="{F2EE9138-3931-47CA-BF5B-69918C37374F}">
      <dsp:nvSpPr>
        <dsp:cNvPr id="0" name=""/>
        <dsp:cNvSpPr/>
      </dsp:nvSpPr>
      <dsp:spPr>
        <a:xfrm>
          <a:off x="5136871" y="718374"/>
          <a:ext cx="598116" cy="463350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500" kern="1200"/>
        </a:p>
      </dsp:txBody>
      <dsp:txXfrm>
        <a:off x="5136871" y="811044"/>
        <a:ext cx="459111" cy="278010"/>
      </dsp:txXfrm>
    </dsp:sp>
    <dsp:sp modelId="{2F85C847-7C88-4D02-AFB2-605922B8E534}">
      <dsp:nvSpPr>
        <dsp:cNvPr id="0" name=""/>
        <dsp:cNvSpPr/>
      </dsp:nvSpPr>
      <dsp:spPr>
        <a:xfrm>
          <a:off x="5983262" y="588940"/>
          <a:ext cx="1861062" cy="108332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0" tIns="177800" rIns="177800" bIns="95250" numCol="1" spcCol="1270" anchor="t" anchorCtr="0">
          <a:noAutofit/>
        </a:bodyPr>
        <a:lstStyle/>
        <a:p>
          <a:pPr lvl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500" kern="1200" dirty="0" smtClean="0"/>
            <a:t>Step 3</a:t>
          </a:r>
          <a:endParaRPr lang="en-US" sz="2500" kern="1200" dirty="0"/>
        </a:p>
      </dsp:txBody>
      <dsp:txXfrm>
        <a:off x="5983262" y="588940"/>
        <a:ext cx="1861062" cy="722219"/>
      </dsp:txXfrm>
    </dsp:sp>
    <dsp:sp modelId="{375FF385-9115-42AC-ADF0-522E558E4276}">
      <dsp:nvSpPr>
        <dsp:cNvPr id="0" name=""/>
        <dsp:cNvSpPr/>
      </dsp:nvSpPr>
      <dsp:spPr>
        <a:xfrm>
          <a:off x="6364443" y="1311159"/>
          <a:ext cx="1861062" cy="144000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99568" rIns="99568" bIns="99568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400" kern="1200" dirty="0" smtClean="0"/>
            <a:t>Communicate Your Needs</a:t>
          </a:r>
          <a:endParaRPr lang="en-US" sz="1400" kern="1200" dirty="0"/>
        </a:p>
      </dsp:txBody>
      <dsp:txXfrm>
        <a:off x="6406619" y="1353335"/>
        <a:ext cx="1776710" cy="135564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3">
  <dgm:title val=""/>
  <dgm:desc val=""/>
  <dgm:catLst>
    <dgm:cat type="process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3" destOrd="0"/>
        <dgm:cxn modelId="12" srcId="1" destId="11" srcOrd="0" destOrd="0"/>
        <dgm:cxn modelId="23" srcId="2" destId="21" srcOrd="0" destOrd="0"/>
        <dgm:cxn modelId="34" srcId="3" destId="31" srcOrd="0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osite" refType="w"/>
      <dgm:constr type="w" for="ch" ptType="sibTrans" refType="w" refFor="ch" refForName="composite" fact="0.3333"/>
      <dgm:constr type="w" for="des" forName="parTx"/>
      <dgm:constr type="h" for="des" forName="parTx" op="equ"/>
      <dgm:constr type="h" for="des" forName="parSh" op="equ"/>
      <dgm:constr type="w" for="des" forName="desTx"/>
      <dgm:constr type="h" for="des" forName="desTx" op="equ"/>
      <dgm:constr type="w" for="des" forName="parSh"/>
      <dgm:constr type="primFontSz" for="des" forName="parTx" val="65"/>
      <dgm:constr type="secFontSz" for="des" forName="desTx" refType="primFontSz" refFor="des" refForName="parTx" op="equ"/>
      <dgm:constr type="primFontSz" for="des" forName="connTx" refType="primFontSz" refFor="des" refForName="parTx" fact="0.8"/>
      <dgm:constr type="primFontSz" for="des" forName="connTx" refType="primFontSz" refFor="des" refForName="parTx" op="lte" fact="0.8"/>
      <dgm:constr type="h" for="des" forName="parTx" refType="primFontSz" refFor="des" refForName="parTx" fact="0.8"/>
      <dgm:constr type="h" for="des" forName="parSh" refType="primFontSz" refFor="des" refForName="parTx" fact="1.2"/>
      <dgm:constr type="h" for="des" forName="desTx" refType="primFontSz" refFor="des" refForName="parTx" fact="1.6"/>
      <dgm:constr type="h" for="des" forName="parSh" refType="h" refFor="des" refForName="parTx" op="lte" fact="1.5"/>
      <dgm:constr type="h" for="des" forName="parSh" refType="h" refFor="des" refForName="parTx" op="gte" fact="1.5"/>
    </dgm:constrLst>
    <dgm:ruleLst>
      <dgm:rule type="w" for="ch" forName="composite" val="0" fact="NaN" max="NaN"/>
      <dgm:rule type="primFontSz" for="des" forName="parTx" val="5" fact="NaN" max="NaN"/>
    </dgm:ruleLst>
    <dgm:forEach name="Name3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4">
          <dgm:if name="Name5" func="var" arg="dir" op="equ" val="norm">
            <dgm:constrLst>
              <dgm:constr type="h" refType="w" fact="1000"/>
              <dgm:constr type="l" for="ch" forName="parTx"/>
              <dgm:constr type="w" for="ch" forName="parTx" refType="w" fact="0.83"/>
              <dgm:constr type="t" for="ch" forName="parTx"/>
              <dgm:constr type="l" for="ch" forName="parSh"/>
              <dgm:constr type="w" for="ch" forName="parSh" refType="w" refFor="ch" refForName="parTx"/>
              <dgm:constr type="t" for="ch" forName="parSh"/>
              <dgm:constr type="l" for="ch" forName="desTx" refType="w" fact="0.17"/>
              <dgm:constr type="w" for="ch" forName="desTx" refType="w" refFor="ch" refForName="parTx"/>
              <dgm:constr type="t" for="ch" forName="desTx" refType="h" refFor="ch" refForName="parTx"/>
            </dgm:constrLst>
          </dgm:if>
          <dgm:else name="Name6">
            <dgm:constrLst>
              <dgm:constr type="h" refType="w" fact="1000"/>
              <dgm:constr type="l" for="ch" forName="parTx" refType="w" fact="0.17"/>
              <dgm:constr type="w" for="ch" forName="parTx" refType="w" fact="0.83"/>
              <dgm:constr type="t" for="ch" forName="parTx"/>
              <dgm:constr type="l" for="ch" forName="parSh" refType="w" fact="0.15"/>
              <dgm:constr type="w" for="ch" forName="parSh" refType="w" refFor="ch" refForName="parTx"/>
              <dgm:constr type="t" for="ch" forName="parSh"/>
              <dgm:constr type="l" for="ch" forName="desTx"/>
              <dgm:constr type="w" for="ch" forName="desTx" refType="w" refFor="ch" refForName="parTx"/>
              <dgm:constr type="t" for="ch" forName="desTx" refType="h" refFor="ch" refForName="parTx"/>
            </dgm:constrLst>
          </dgm:else>
        </dgm:choose>
        <dgm:ruleLst>
          <dgm:rule type="h" val="INF" fact="NaN" max="NaN"/>
        </dgm:ruleLst>
        <dgm:layoutNode name="parTx">
          <dgm:varLst>
            <dgm:chMax val="0"/>
            <dgm:chPref val="0"/>
            <dgm:bulletEnabled val="1"/>
          </dgm:varLst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 zOrderOff="1" hideGeom="1">
            <dgm:adjLst>
              <dgm:adj idx="1" val="0.1"/>
            </dgm:adjLst>
          </dgm:shape>
          <dgm:presOf axis="self" ptType="node"/>
          <dgm:constrLst>
            <dgm:constr type="h" refType="w" op="lte" fact="0.4"/>
            <dgm:constr type="bMarg" refType="primFontSz" fact="0.3"/>
            <dgm:constr type="h"/>
          </dgm:constrLst>
          <dgm:ruleLst>
            <dgm:rule type="h" val="INF" fact="NaN" max="NaN"/>
          </dgm:ruleLst>
        </dgm:layoutNode>
        <dgm:layoutNode name="parSh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 ptType="node"/>
          <dgm:constrLst>
            <dgm:constr type="h"/>
          </dgm:constrLst>
          <dgm:ruleLst/>
        </dgm:layoutNode>
        <dgm:layoutNode name="desTx" styleLbl="fgAcc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oundRect" r:blip="">
            <dgm:adjLst>
              <dgm:adj idx="1" val="0.1"/>
            </dgm:adjLst>
          </dgm:shape>
          <dgm:presOf axis="des" ptType="node"/>
          <dgm:constrLst>
            <dgm:constr type="secFontSz" val="65"/>
            <dgm:constr type="primFontSz" refType="secFontSz"/>
            <dgm:constr type="h"/>
          </dgm:constrLst>
          <dgm:ruleLst>
            <dgm:rule type="h" val="INF" fact="NaN" max="NaN"/>
          </dgm:ruleLst>
        </dgm:layoutNode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  <dgm:param type="srcNode" val="parTx"/>
            <dgm:param type="dstNode" val="parTx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Tx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64" tIns="46582" rIns="93164" bIns="46582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64" tIns="46582" rIns="93164" bIns="46582" rtlCol="0"/>
          <a:lstStyle>
            <a:lvl1pPr algn="r">
              <a:defRPr sz="1200"/>
            </a:lvl1pPr>
          </a:lstStyle>
          <a:p>
            <a:fld id="{2EC442E2-EB4E-4436-AC80-1F3B60AE43A7}" type="datetimeFigureOut">
              <a:rPr lang="en-US" smtClean="0"/>
              <a:t>8/18/2014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64" tIns="46582" rIns="93164" bIns="46582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64" tIns="46582" rIns="93164" bIns="46582" rtlCol="0" anchor="b"/>
          <a:lstStyle>
            <a:lvl1pPr algn="r">
              <a:defRPr sz="1200"/>
            </a:lvl1pPr>
          </a:lstStyle>
          <a:p>
            <a:fld id="{479FD94B-D18E-4975-849C-815D24A3E60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02305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64" tIns="46582" rIns="93164" bIns="46582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64" tIns="46582" rIns="93164" bIns="46582" rtlCol="0"/>
          <a:lstStyle>
            <a:lvl1pPr algn="r">
              <a:defRPr sz="1200"/>
            </a:lvl1pPr>
          </a:lstStyle>
          <a:p>
            <a:fld id="{98B87AD4-1E2C-4FC4-8C0A-1FF3751C82AE}" type="datetimeFigureOut">
              <a:rPr lang="en-US" smtClean="0"/>
              <a:t>8/18/2014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64" tIns="46582" rIns="93164" bIns="46582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64" tIns="46582" rIns="93164" bIns="46582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64" tIns="46582" rIns="93164" bIns="46582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64" tIns="46582" rIns="93164" bIns="46582" rtlCol="0" anchor="b"/>
          <a:lstStyle>
            <a:lvl1pPr algn="r">
              <a:defRPr sz="1200"/>
            </a:lvl1pPr>
          </a:lstStyle>
          <a:p>
            <a:fld id="{A4BCFA16-7CB1-4F64-8C90-6C410AD2C4C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30814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BCFA16-7CB1-4F64-8C90-6C410AD2C4CD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766581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baseline="0" dirty="0" smtClean="0">
              <a:latin typeface="+mn-lt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BCFA16-7CB1-4F64-8C90-6C410AD2C4CD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58005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BCFA16-7CB1-4F64-8C90-6C410AD2C4CD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361920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BCFA16-7CB1-4F64-8C90-6C410AD2C4CD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361920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BCFA16-7CB1-4F64-8C90-6C410AD2C4CD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173818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BCFA16-7CB1-4F64-8C90-6C410AD2C4CD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020675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BCFA16-7CB1-4F64-8C90-6C410AD2C4CD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532757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BCFA16-7CB1-4F64-8C90-6C410AD2C4CD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034241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BCFA16-7CB1-4F64-8C90-6C410AD2C4CD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79098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 dirty="0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 dirty="0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 dirty="0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88565603-BC75-456F-A185-CFB3E341C509}" type="datetimeFigureOut">
              <a:rPr lang="en-US" smtClean="0"/>
              <a:t>8/18/2014</a:t>
            </a:fld>
            <a:endParaRPr lang="en-US" dirty="0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0A24954E-C6B2-4BF3-ADB1-EA3F9F51B0F2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8565603-BC75-456F-A185-CFB3E341C509}" type="datetimeFigureOut">
              <a:rPr lang="en-US" smtClean="0"/>
              <a:t>8/18/2014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A24954E-C6B2-4BF3-ADB1-EA3F9F51B0F2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8565603-BC75-456F-A185-CFB3E341C509}" type="datetimeFigureOut">
              <a:rPr lang="en-US" smtClean="0"/>
              <a:t>8/18/2014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A24954E-C6B2-4BF3-ADB1-EA3F9F51B0F2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8565603-BC75-456F-A185-CFB3E341C509}" type="datetimeFigureOut">
              <a:rPr lang="en-US" smtClean="0"/>
              <a:t>8/18/2014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A24954E-C6B2-4BF3-ADB1-EA3F9F51B0F2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8565603-BC75-456F-A185-CFB3E341C509}" type="datetimeFigureOut">
              <a:rPr lang="en-US" smtClean="0"/>
              <a:t>8/18/2014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A24954E-C6B2-4BF3-ADB1-EA3F9F51B0F2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 dirty="0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8565603-BC75-456F-A185-CFB3E341C509}" type="datetimeFigureOut">
              <a:rPr lang="en-US" smtClean="0"/>
              <a:t>8/18/2014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A24954E-C6B2-4BF3-ADB1-EA3F9F51B0F2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8565603-BC75-456F-A185-CFB3E341C509}" type="datetimeFigureOut">
              <a:rPr lang="en-US" smtClean="0"/>
              <a:t>8/18/2014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A24954E-C6B2-4BF3-ADB1-EA3F9F51B0F2}" type="slidenum">
              <a:rPr lang="en-US" smtClean="0"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8565603-BC75-456F-A185-CFB3E341C509}" type="datetimeFigureOut">
              <a:rPr lang="en-US" smtClean="0"/>
              <a:t>8/18/2014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A24954E-C6B2-4BF3-ADB1-EA3F9F51B0F2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8565603-BC75-456F-A185-CFB3E341C509}" type="datetimeFigureOut">
              <a:rPr lang="en-US" smtClean="0"/>
              <a:t>8/18/2014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A24954E-C6B2-4BF3-ADB1-EA3F9F51B0F2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88565603-BC75-456F-A185-CFB3E341C509}" type="datetimeFigureOut">
              <a:rPr lang="en-US" smtClean="0"/>
              <a:t>8/18/2014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A24954E-C6B2-4BF3-ADB1-EA3F9F51B0F2}" type="slidenum">
              <a:rPr lang="en-US" smtClean="0"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dirty="0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88565603-BC75-456F-A185-CFB3E341C509}" type="datetimeFigureOut">
              <a:rPr lang="en-US" smtClean="0"/>
              <a:t>8/18/2014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0A24954E-C6B2-4BF3-ADB1-EA3F9F51B0F2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 dirty="0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88565603-BC75-456F-A185-CFB3E341C509}" type="datetimeFigureOut">
              <a:rPr lang="en-US" smtClean="0"/>
              <a:t>8/18/2014</a:t>
            </a:fld>
            <a:endParaRPr lang="en-US" dirty="0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0A24954E-C6B2-4BF3-ADB1-EA3F9F51B0F2}" type="slidenum">
              <a:rPr lang="en-US" smtClean="0"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johnsoncontrols.com/content/dam/WWW/jci/be/solutions_for_your/healthcare/case_studies/SustainHcare_wp_FINAL.pdf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doleta.gov/business/pdf/SustainGuide.pdf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" y="1600200"/>
            <a:ext cx="8915400" cy="1829761"/>
          </a:xfrm>
        </p:spPr>
        <p:txBody>
          <a:bodyPr>
            <a:normAutofit/>
          </a:bodyPr>
          <a:lstStyle/>
          <a:p>
            <a:r>
              <a:rPr lang="en-US" dirty="0" smtClean="0"/>
              <a:t>RHP 8 Bi-Weekly Call: Overview of Sustainability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38200" y="3352800"/>
            <a:ext cx="7772400" cy="1199704"/>
          </a:xfrm>
        </p:spPr>
        <p:txBody>
          <a:bodyPr>
            <a:normAutofit/>
          </a:bodyPr>
          <a:lstStyle/>
          <a:p>
            <a:r>
              <a:rPr lang="en-US" sz="2100" dirty="0" smtClean="0"/>
              <a:t>Tuesday, August 5, 2014</a:t>
            </a:r>
          </a:p>
          <a:p>
            <a:r>
              <a:rPr lang="en-US" sz="2100" dirty="0" smtClean="0"/>
              <a:t>Presented by: Jennifer LoGalbo</a:t>
            </a:r>
          </a:p>
        </p:txBody>
      </p:sp>
      <p:pic>
        <p:nvPicPr>
          <p:cNvPr id="5" name="Picture 4" descr="Cicle logo showing the 9 counties that make up RHP 8: Bell, Blanco, Bunet, Lampassas, Llano, Milam, Mills, San Saba, and Williamson " title="RHP 8 Logo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1925" y="152400"/>
            <a:ext cx="1981200" cy="1981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79251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09600" y="1265237"/>
            <a:ext cx="8382000" cy="4144963"/>
          </a:xfrm>
        </p:spPr>
        <p:txBody>
          <a:bodyPr>
            <a:noAutofit/>
          </a:bodyPr>
          <a:lstStyle/>
          <a:p>
            <a:pPr>
              <a:spcBef>
                <a:spcPts val="1000"/>
              </a:spcBef>
              <a:buFont typeface="Wingdings" panose="05000000000000000000" pitchFamily="2" charset="2"/>
              <a:buChar char="Ø"/>
            </a:pPr>
            <a:r>
              <a:rPr lang="en-US" sz="2100" dirty="0" smtClean="0"/>
              <a:t>Waiver background and focus on sustainability</a:t>
            </a:r>
          </a:p>
          <a:p>
            <a:pPr>
              <a:spcBef>
                <a:spcPts val="1000"/>
              </a:spcBef>
              <a:buFont typeface="Wingdings" panose="05000000000000000000" pitchFamily="2" charset="2"/>
              <a:buChar char="Ø"/>
            </a:pPr>
            <a:r>
              <a:rPr lang="en-US" sz="2100" dirty="0" smtClean="0"/>
              <a:t>Define sustainability</a:t>
            </a:r>
          </a:p>
          <a:p>
            <a:pPr>
              <a:spcBef>
                <a:spcPts val="1000"/>
              </a:spcBef>
              <a:buFont typeface="Wingdings" panose="05000000000000000000" pitchFamily="2" charset="2"/>
              <a:buChar char="Ø"/>
            </a:pPr>
            <a:r>
              <a:rPr lang="en-US" sz="2100" dirty="0" smtClean="0"/>
              <a:t>Review sustainability process</a:t>
            </a:r>
            <a:endParaRPr lang="en-US" sz="2100" dirty="0"/>
          </a:p>
          <a:p>
            <a:pPr>
              <a:spcBef>
                <a:spcPts val="1000"/>
              </a:spcBef>
              <a:buFont typeface="Wingdings" panose="05000000000000000000" pitchFamily="2" charset="2"/>
              <a:buChar char="Ø"/>
            </a:pPr>
            <a:r>
              <a:rPr lang="en-US" sz="2100" dirty="0" smtClean="0"/>
              <a:t>Share sustainability planning tips</a:t>
            </a:r>
          </a:p>
          <a:p>
            <a:pPr>
              <a:spcBef>
                <a:spcPts val="1000"/>
              </a:spcBef>
              <a:buFont typeface="Wingdings" panose="05000000000000000000" pitchFamily="2" charset="2"/>
              <a:buChar char="Ø"/>
            </a:pPr>
            <a:r>
              <a:rPr lang="en-US" sz="2100" dirty="0" smtClean="0"/>
              <a:t>Discussion: shared learning opportunity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Objectives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71134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sz="2100" dirty="0" smtClean="0"/>
              <a:t>Projects originally submitted in 2012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1800" dirty="0" smtClean="0"/>
              <a:t>Providers implemented transformational projects with a focus on providing better care, in an effective manner, to save costs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100" dirty="0" smtClean="0"/>
              <a:t>Projects submitted in 2013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1800" dirty="0" smtClean="0"/>
              <a:t>More of an emphasis on outlining sustainability plan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100" dirty="0" smtClean="0"/>
              <a:t>Mid-point assessment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1800" dirty="0" smtClean="0"/>
              <a:t>Providers </a:t>
            </a:r>
            <a:r>
              <a:rPr lang="en-US" sz="1800" dirty="0"/>
              <a:t>may need to make changes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Waiver Background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43535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sz="2100" dirty="0" smtClean="0"/>
              <a:t>What </a:t>
            </a:r>
            <a:r>
              <a:rPr lang="en-US" sz="2100" dirty="0"/>
              <a:t>could happen in the future?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1800" dirty="0"/>
              <a:t>Extension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1800" dirty="0"/>
              <a:t>Renewal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1800" dirty="0"/>
              <a:t>Nothing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100" dirty="0" smtClean="0"/>
              <a:t>What would happen to your project tomorrow if the Waiver were to go away?</a:t>
            </a:r>
            <a:endParaRPr lang="en-US" sz="2100" dirty="0"/>
          </a:p>
          <a:p>
            <a:pPr lvl="1">
              <a:buFont typeface="Wingdings" panose="05000000000000000000" pitchFamily="2" charset="2"/>
              <a:buChar char="Ø"/>
            </a:pPr>
            <a:endParaRPr lang="en-US" sz="2100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Looking to the Future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16180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sz="2100" b="1" u="sng" dirty="0" smtClean="0"/>
              <a:t>Sustainability</a:t>
            </a:r>
            <a:r>
              <a:rPr lang="en-US" sz="2100" dirty="0" smtClean="0"/>
              <a:t> – Providers ability to incorporate projects that have been implemented through the 1115 Waiver with the existing organizational structure.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100" dirty="0"/>
              <a:t>How do you define sustainability?</a:t>
            </a:r>
          </a:p>
          <a:p>
            <a:pPr marL="109728" indent="0">
              <a:buNone/>
            </a:pPr>
            <a:endParaRPr lang="en-US" sz="21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Defining Sustainability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88000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 descr="Step 1: Clarify Vision and Costs; Step 2:Build Collaboration; Step 3: Communicate Your Needs " title="3 Step Process for Sustainability 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19608014"/>
              </p:ext>
            </p:extLst>
          </p:nvPr>
        </p:nvGraphicFramePr>
        <p:xfrm>
          <a:off x="457200" y="1828800"/>
          <a:ext cx="8229600" cy="33401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Steps to Sustainability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03162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09600" y="1481328"/>
            <a:ext cx="7467600" cy="4525963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sz="2100" dirty="0" smtClean="0"/>
              <a:t>Step 1: Clarify Your Vision and Budget Costs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1800" dirty="0" smtClean="0"/>
              <a:t>Write out your vision and goals for this project.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1800" dirty="0" smtClean="0"/>
              <a:t>Identify costs related to keeping the project alive past DY5.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100" dirty="0" smtClean="0"/>
              <a:t>Step 2: Build Collaboration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1800" dirty="0"/>
              <a:t>Identify stakeholders who benefit from the project.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1800" dirty="0"/>
              <a:t>Keep partners informed about your progress on sustainability efforts</a:t>
            </a:r>
            <a:r>
              <a:rPr lang="en-US" sz="1800" dirty="0" smtClean="0"/>
              <a:t>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100" dirty="0" smtClean="0"/>
              <a:t>Step 3: Develop Action Steps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1800" dirty="0" smtClean="0"/>
              <a:t>Identify </a:t>
            </a:r>
            <a:r>
              <a:rPr lang="en-US" sz="1800" dirty="0"/>
              <a:t>potential funding sources  for sustaining your project</a:t>
            </a:r>
            <a:r>
              <a:rPr lang="en-US" sz="1800" dirty="0" smtClean="0"/>
              <a:t>.</a:t>
            </a:r>
            <a:endParaRPr lang="en-US" sz="1800" dirty="0"/>
          </a:p>
          <a:p>
            <a:pPr marL="109728" indent="0">
              <a:buNone/>
            </a:pPr>
            <a:endParaRPr lang="en-US" sz="21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Three Step Process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72034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sz="2100" dirty="0" smtClean="0"/>
              <a:t>Shared </a:t>
            </a:r>
            <a:r>
              <a:rPr lang="en-US" sz="2100" dirty="0"/>
              <a:t>Learning </a:t>
            </a:r>
            <a:r>
              <a:rPr lang="en-US" sz="2100" dirty="0" smtClean="0"/>
              <a:t>Opportunity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100" dirty="0" smtClean="0"/>
              <a:t>Q&amp;A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 smtClean="0"/>
              <a:t>Discussion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149724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>
              <a:buNone/>
            </a:pPr>
            <a:r>
              <a:rPr lang="en-US" sz="1600" dirty="0"/>
              <a:t>Smith, Richard W. </a:t>
            </a:r>
            <a:r>
              <a:rPr lang="en-US" sz="1600" i="1" dirty="0"/>
              <a:t>Understanding and Linking Sustainability for Healthcare</a:t>
            </a:r>
            <a:r>
              <a:rPr lang="en-US" sz="1600" dirty="0"/>
              <a:t>. Working paper. Johnson Controls, </a:t>
            </a:r>
            <a:r>
              <a:rPr lang="en-US" sz="1600" dirty="0" err="1"/>
              <a:t>n.d.</a:t>
            </a:r>
            <a:r>
              <a:rPr lang="en-US" sz="1600" dirty="0"/>
              <a:t> Web. July-Aug. 2014. </a:t>
            </a:r>
            <a:r>
              <a:rPr lang="en-US" sz="1600" dirty="0" smtClean="0"/>
              <a:t>&lt;</a:t>
            </a:r>
            <a:r>
              <a:rPr lang="en-US" sz="1600" dirty="0" smtClean="0">
                <a:hlinkClick r:id="rId3"/>
              </a:rPr>
              <a:t>Case Study: Solutions for Your Care</a:t>
            </a:r>
            <a:r>
              <a:rPr lang="en-US" sz="1600" dirty="0" smtClean="0"/>
              <a:t>&gt;.</a:t>
            </a:r>
            <a:endParaRPr lang="en-US" sz="1600" dirty="0" smtClean="0"/>
          </a:p>
          <a:p>
            <a:pPr marL="109728" indent="0">
              <a:buNone/>
            </a:pPr>
            <a:endParaRPr lang="en-US" sz="1600" dirty="0" smtClean="0"/>
          </a:p>
          <a:p>
            <a:pPr marL="109728" indent="0">
              <a:buNone/>
            </a:pPr>
            <a:endParaRPr lang="en-US" sz="1600" dirty="0" smtClean="0"/>
          </a:p>
          <a:p>
            <a:pPr marL="109728" indent="0">
              <a:buNone/>
            </a:pPr>
            <a:r>
              <a:rPr lang="en-US" sz="1600" dirty="0"/>
              <a:t>"Moving Forward: A </a:t>
            </a:r>
            <a:r>
              <a:rPr lang="en-US" sz="1600" dirty="0" smtClean="0"/>
              <a:t>Sustainability </a:t>
            </a:r>
            <a:r>
              <a:rPr lang="en-US" sz="1600" dirty="0"/>
              <a:t>Planning Guide." </a:t>
            </a:r>
            <a:r>
              <a:rPr lang="en-US" sz="1600" i="1" dirty="0"/>
              <a:t>Planning Guide: High Growth and Community-Based Job Training Grants</a:t>
            </a:r>
            <a:r>
              <a:rPr lang="en-US" sz="1600" dirty="0"/>
              <a:t> 44.4 (2009): 219-20. Web. July-Aug. 2014. </a:t>
            </a:r>
            <a:r>
              <a:rPr lang="en-US" sz="1600" dirty="0" smtClean="0"/>
              <a:t>&lt;</a:t>
            </a:r>
            <a:r>
              <a:rPr lang="en-US" sz="1600" dirty="0" smtClean="0">
                <a:hlinkClick r:id="rId4"/>
              </a:rPr>
              <a:t>Guide: Building a Sustainability Plan </a:t>
            </a:r>
            <a:r>
              <a:rPr lang="en-US" sz="1600" dirty="0" smtClean="0"/>
              <a:t>&gt;.</a:t>
            </a:r>
            <a:endParaRPr lang="en-US" sz="16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References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191785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ustom 2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7A1116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7044</TotalTime>
  <Words>323</Words>
  <Application>Microsoft Office PowerPoint</Application>
  <PresentationFormat>On-screen Show (4:3)</PresentationFormat>
  <Paragraphs>58</Paragraphs>
  <Slides>9</Slides>
  <Notes>9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Concourse</vt:lpstr>
      <vt:lpstr>RHP 8 Bi-Weekly Call: Overview of Sustainability</vt:lpstr>
      <vt:lpstr>Objectives</vt:lpstr>
      <vt:lpstr>Waiver Background</vt:lpstr>
      <vt:lpstr>Looking to the Future</vt:lpstr>
      <vt:lpstr>Defining Sustainability </vt:lpstr>
      <vt:lpstr>Steps to Sustainability</vt:lpstr>
      <vt:lpstr>Three Step Process</vt:lpstr>
      <vt:lpstr>Discussion</vt:lpstr>
      <vt:lpstr>References</vt:lpstr>
    </vt:vector>
  </TitlesOfParts>
  <Company>Texas A&amp;M Health Sciences Center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1115 Medicaid Waiver</dc:title>
  <dc:creator>bienski@tamhsc.edu</dc:creator>
  <cp:lastModifiedBy>Bienski, Jennifer</cp:lastModifiedBy>
  <cp:revision>327</cp:revision>
  <cp:lastPrinted>2014-07-22T18:09:32Z</cp:lastPrinted>
  <dcterms:created xsi:type="dcterms:W3CDTF">2013-03-19T16:47:26Z</dcterms:created>
  <dcterms:modified xsi:type="dcterms:W3CDTF">2014-08-18T15:59:09Z</dcterms:modified>
</cp:coreProperties>
</file>