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426" r:id="rId2"/>
    <p:sldId id="270" r:id="rId3"/>
    <p:sldId id="428" r:id="rId4"/>
    <p:sldId id="427" r:id="rId5"/>
    <p:sldId id="446" r:id="rId6"/>
    <p:sldId id="445" r:id="rId7"/>
    <p:sldId id="429" r:id="rId8"/>
    <p:sldId id="431" r:id="rId9"/>
    <p:sldId id="439" r:id="rId10"/>
    <p:sldId id="430" r:id="rId11"/>
    <p:sldId id="440" r:id="rId12"/>
    <p:sldId id="432" r:id="rId13"/>
    <p:sldId id="441" r:id="rId14"/>
    <p:sldId id="433" r:id="rId15"/>
    <p:sldId id="442" r:id="rId16"/>
    <p:sldId id="444" r:id="rId17"/>
    <p:sldId id="434" r:id="rId18"/>
    <p:sldId id="443" r:id="rId19"/>
    <p:sldId id="447" r:id="rId20"/>
    <p:sldId id="435" r:id="rId21"/>
    <p:sldId id="437" r:id="rId22"/>
    <p:sldId id="438" r:id="rId23"/>
    <p:sldId id="448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2CA1D31-0AD7-4C25-A1BC-52C078622525}">
          <p14:sldIdLst>
            <p14:sldId id="426"/>
            <p14:sldId id="270"/>
            <p14:sldId id="428"/>
            <p14:sldId id="427"/>
            <p14:sldId id="446"/>
            <p14:sldId id="445"/>
            <p14:sldId id="429"/>
            <p14:sldId id="431"/>
            <p14:sldId id="439"/>
            <p14:sldId id="430"/>
            <p14:sldId id="440"/>
            <p14:sldId id="432"/>
            <p14:sldId id="441"/>
            <p14:sldId id="433"/>
            <p14:sldId id="442"/>
            <p14:sldId id="444"/>
            <p14:sldId id="434"/>
            <p14:sldId id="443"/>
            <p14:sldId id="447"/>
            <p14:sldId id="435"/>
            <p14:sldId id="437"/>
            <p14:sldId id="438"/>
            <p14:sldId id="4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hlert, Janice" initials="J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3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87" autoAdjust="0"/>
    <p:restoredTop sz="96433" autoAdjust="0"/>
  </p:normalViewPr>
  <p:slideViewPr>
    <p:cSldViewPr>
      <p:cViewPr varScale="1">
        <p:scale>
          <a:sx n="116" d="100"/>
          <a:sy n="116" d="100"/>
        </p:scale>
        <p:origin x="108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780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82972B-13E3-4A41-810C-222F7BD19F7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97E5E87B-CF6B-4233-92E1-E03ADD6C1B62}">
      <dgm:prSet phldrT="[Text]"/>
      <dgm:spPr/>
      <dgm:t>
        <a:bodyPr/>
        <a:lstStyle/>
        <a:p>
          <a:r>
            <a:rPr lang="en-US" dirty="0" smtClean="0"/>
            <a:t>Inputs</a:t>
          </a:r>
          <a:endParaRPr lang="en-US" dirty="0"/>
        </a:p>
      </dgm:t>
    </dgm:pt>
    <dgm:pt modelId="{C3E9A49D-7AF2-4CBF-AD1E-26A99CB64BC0}" type="parTrans" cxnId="{8A3BD7E4-B2CA-440C-8040-F8D163BD8064}">
      <dgm:prSet/>
      <dgm:spPr/>
      <dgm:t>
        <a:bodyPr/>
        <a:lstStyle/>
        <a:p>
          <a:endParaRPr lang="en-US"/>
        </a:p>
      </dgm:t>
    </dgm:pt>
    <dgm:pt modelId="{5F4E8F00-B213-4FDC-99FA-C7CDE5A2080A}" type="sibTrans" cxnId="{8A3BD7E4-B2CA-440C-8040-F8D163BD8064}">
      <dgm:prSet/>
      <dgm:spPr/>
      <dgm:t>
        <a:bodyPr/>
        <a:lstStyle/>
        <a:p>
          <a:endParaRPr lang="en-US"/>
        </a:p>
      </dgm:t>
    </dgm:pt>
    <dgm:pt modelId="{6F942220-1EEF-42A2-93CF-8638FBC4DF84}">
      <dgm:prSet phldrT="[Text]"/>
      <dgm:spPr>
        <a:ln>
          <a:solidFill>
            <a:srgbClr val="FF0000"/>
          </a:solidFill>
        </a:ln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Process</a:t>
          </a:r>
          <a:endParaRPr lang="en-US" dirty="0">
            <a:solidFill>
              <a:schemeClr val="bg1"/>
            </a:solidFill>
          </a:endParaRPr>
        </a:p>
      </dgm:t>
    </dgm:pt>
    <dgm:pt modelId="{F089278C-36B0-43D6-8611-A31C46897796}" type="parTrans" cxnId="{D634B6C1-BDBB-406B-A81E-FA073FAF29E0}">
      <dgm:prSet/>
      <dgm:spPr/>
      <dgm:t>
        <a:bodyPr/>
        <a:lstStyle/>
        <a:p>
          <a:endParaRPr lang="en-US"/>
        </a:p>
      </dgm:t>
    </dgm:pt>
    <dgm:pt modelId="{4BCFA809-AA5F-4B6A-8037-9F50EF01FEF6}" type="sibTrans" cxnId="{D634B6C1-BDBB-406B-A81E-FA073FAF29E0}">
      <dgm:prSet/>
      <dgm:spPr/>
      <dgm:t>
        <a:bodyPr/>
        <a:lstStyle/>
        <a:p>
          <a:endParaRPr lang="en-US"/>
        </a:p>
      </dgm:t>
    </dgm:pt>
    <dgm:pt modelId="{23986CC4-D8AB-4DCF-98FC-6BA9943ECA1C}">
      <dgm:prSet phldrT="[Text]"/>
      <dgm:spPr/>
      <dgm:t>
        <a:bodyPr/>
        <a:lstStyle/>
        <a:p>
          <a:r>
            <a:rPr lang="en-US" dirty="0" smtClean="0"/>
            <a:t>Outputs</a:t>
          </a:r>
          <a:endParaRPr lang="en-US" dirty="0"/>
        </a:p>
      </dgm:t>
    </dgm:pt>
    <dgm:pt modelId="{B1FF246B-B18A-4DAC-B8F9-330E64E0AEC8}" type="parTrans" cxnId="{DD903BC1-7332-4733-8BED-38FF13E28875}">
      <dgm:prSet/>
      <dgm:spPr/>
      <dgm:t>
        <a:bodyPr/>
        <a:lstStyle/>
        <a:p>
          <a:endParaRPr lang="en-US"/>
        </a:p>
      </dgm:t>
    </dgm:pt>
    <dgm:pt modelId="{BE2BBDCC-8755-44B8-9A39-25F53D1983A0}" type="sibTrans" cxnId="{DD903BC1-7332-4733-8BED-38FF13E28875}">
      <dgm:prSet/>
      <dgm:spPr/>
      <dgm:t>
        <a:bodyPr/>
        <a:lstStyle/>
        <a:p>
          <a:endParaRPr lang="en-US"/>
        </a:p>
      </dgm:t>
    </dgm:pt>
    <dgm:pt modelId="{AAB105F8-C245-4427-83DB-2C5489081E3F}">
      <dgm:prSet/>
      <dgm:spPr/>
      <dgm:t>
        <a:bodyPr/>
        <a:lstStyle/>
        <a:p>
          <a:r>
            <a:rPr lang="en-US" dirty="0" smtClean="0"/>
            <a:t>Gaps</a:t>
          </a:r>
          <a:endParaRPr lang="en-US" dirty="0"/>
        </a:p>
      </dgm:t>
    </dgm:pt>
    <dgm:pt modelId="{5B7C86C2-106D-43C1-AF0B-A60F8E460A72}" type="parTrans" cxnId="{9BBE0EA5-E29A-45AB-85C8-E043E176E433}">
      <dgm:prSet/>
      <dgm:spPr/>
      <dgm:t>
        <a:bodyPr/>
        <a:lstStyle/>
        <a:p>
          <a:endParaRPr lang="en-US"/>
        </a:p>
      </dgm:t>
    </dgm:pt>
    <dgm:pt modelId="{8234C1D2-4CC5-4482-8B2F-F1598E515E09}" type="sibTrans" cxnId="{9BBE0EA5-E29A-45AB-85C8-E043E176E433}">
      <dgm:prSet/>
      <dgm:spPr/>
      <dgm:t>
        <a:bodyPr/>
        <a:lstStyle/>
        <a:p>
          <a:endParaRPr lang="en-US"/>
        </a:p>
      </dgm:t>
    </dgm:pt>
    <dgm:pt modelId="{17D410FB-977A-4005-9261-717FB0DC305D}" type="pres">
      <dgm:prSet presAssocID="{F782972B-13E3-4A41-810C-222F7BD19F77}" presName="CompostProcess" presStyleCnt="0">
        <dgm:presLayoutVars>
          <dgm:dir/>
          <dgm:resizeHandles val="exact"/>
        </dgm:presLayoutVars>
      </dgm:prSet>
      <dgm:spPr/>
    </dgm:pt>
    <dgm:pt modelId="{77AB192F-F42B-496C-B030-F02D7D762918}" type="pres">
      <dgm:prSet presAssocID="{F782972B-13E3-4A41-810C-222F7BD19F77}" presName="arrow" presStyleLbl="bgShp" presStyleIdx="0" presStyleCnt="1"/>
      <dgm:spPr/>
    </dgm:pt>
    <dgm:pt modelId="{4C581B04-902A-4FE4-8A87-6F6B6AC19DED}" type="pres">
      <dgm:prSet presAssocID="{F782972B-13E3-4A41-810C-222F7BD19F77}" presName="linearProcess" presStyleCnt="0"/>
      <dgm:spPr/>
    </dgm:pt>
    <dgm:pt modelId="{2070DF74-E649-4081-B486-D11F44A4F6A6}" type="pres">
      <dgm:prSet presAssocID="{97E5E87B-CF6B-4233-92E1-E03ADD6C1B6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995EDF-E402-4D48-8670-E21A33232266}" type="pres">
      <dgm:prSet presAssocID="{5F4E8F00-B213-4FDC-99FA-C7CDE5A2080A}" presName="sibTrans" presStyleCnt="0"/>
      <dgm:spPr/>
    </dgm:pt>
    <dgm:pt modelId="{6D70001A-7C6B-4C74-95DE-288A3FF70073}" type="pres">
      <dgm:prSet presAssocID="{6F942220-1EEF-42A2-93CF-8638FBC4DF84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A8DA95-BDF0-4233-9F4F-AEFB1AECF327}" type="pres">
      <dgm:prSet presAssocID="{4BCFA809-AA5F-4B6A-8037-9F50EF01FEF6}" presName="sibTrans" presStyleCnt="0"/>
      <dgm:spPr/>
    </dgm:pt>
    <dgm:pt modelId="{5DC4D6F6-4D31-4A0B-9312-052A41D42BAF}" type="pres">
      <dgm:prSet presAssocID="{23986CC4-D8AB-4DCF-98FC-6BA9943ECA1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D3DE44-54EA-4E1F-8064-20D6D6003D5C}" type="pres">
      <dgm:prSet presAssocID="{BE2BBDCC-8755-44B8-9A39-25F53D1983A0}" presName="sibTrans" presStyleCnt="0"/>
      <dgm:spPr/>
    </dgm:pt>
    <dgm:pt modelId="{B22B3E0B-5271-4FAF-BF23-B05FDF6422E0}" type="pres">
      <dgm:prSet presAssocID="{AAB105F8-C245-4427-83DB-2C5489081E3F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D903BC1-7332-4733-8BED-38FF13E28875}" srcId="{F782972B-13E3-4A41-810C-222F7BD19F77}" destId="{23986CC4-D8AB-4DCF-98FC-6BA9943ECA1C}" srcOrd="2" destOrd="0" parTransId="{B1FF246B-B18A-4DAC-B8F9-330E64E0AEC8}" sibTransId="{BE2BBDCC-8755-44B8-9A39-25F53D1983A0}"/>
    <dgm:cxn modelId="{9BBE0EA5-E29A-45AB-85C8-E043E176E433}" srcId="{F782972B-13E3-4A41-810C-222F7BD19F77}" destId="{AAB105F8-C245-4427-83DB-2C5489081E3F}" srcOrd="3" destOrd="0" parTransId="{5B7C86C2-106D-43C1-AF0B-A60F8E460A72}" sibTransId="{8234C1D2-4CC5-4482-8B2F-F1598E515E09}"/>
    <dgm:cxn modelId="{D634B6C1-BDBB-406B-A81E-FA073FAF29E0}" srcId="{F782972B-13E3-4A41-810C-222F7BD19F77}" destId="{6F942220-1EEF-42A2-93CF-8638FBC4DF84}" srcOrd="1" destOrd="0" parTransId="{F089278C-36B0-43D6-8611-A31C46897796}" sibTransId="{4BCFA809-AA5F-4B6A-8037-9F50EF01FEF6}"/>
    <dgm:cxn modelId="{8225A71B-9883-46AA-8EA6-1C5DF3C0954A}" type="presOf" srcId="{97E5E87B-CF6B-4233-92E1-E03ADD6C1B62}" destId="{2070DF74-E649-4081-B486-D11F44A4F6A6}" srcOrd="0" destOrd="0" presId="urn:microsoft.com/office/officeart/2005/8/layout/hProcess9"/>
    <dgm:cxn modelId="{8A3BD7E4-B2CA-440C-8040-F8D163BD8064}" srcId="{F782972B-13E3-4A41-810C-222F7BD19F77}" destId="{97E5E87B-CF6B-4233-92E1-E03ADD6C1B62}" srcOrd="0" destOrd="0" parTransId="{C3E9A49D-7AF2-4CBF-AD1E-26A99CB64BC0}" sibTransId="{5F4E8F00-B213-4FDC-99FA-C7CDE5A2080A}"/>
    <dgm:cxn modelId="{175CC3B1-EF6E-466B-82B1-4C494587AEE9}" type="presOf" srcId="{23986CC4-D8AB-4DCF-98FC-6BA9943ECA1C}" destId="{5DC4D6F6-4D31-4A0B-9312-052A41D42BAF}" srcOrd="0" destOrd="0" presId="urn:microsoft.com/office/officeart/2005/8/layout/hProcess9"/>
    <dgm:cxn modelId="{68F8569D-138C-4E9B-8644-A21BB77F8B64}" type="presOf" srcId="{AAB105F8-C245-4427-83DB-2C5489081E3F}" destId="{B22B3E0B-5271-4FAF-BF23-B05FDF6422E0}" srcOrd="0" destOrd="0" presId="urn:microsoft.com/office/officeart/2005/8/layout/hProcess9"/>
    <dgm:cxn modelId="{303C2D5D-53A4-4F16-8FA5-62DA8EEFBD91}" type="presOf" srcId="{6F942220-1EEF-42A2-93CF-8638FBC4DF84}" destId="{6D70001A-7C6B-4C74-95DE-288A3FF70073}" srcOrd="0" destOrd="0" presId="urn:microsoft.com/office/officeart/2005/8/layout/hProcess9"/>
    <dgm:cxn modelId="{DD4293F2-CFFA-46AE-8735-1F277C81D890}" type="presOf" srcId="{F782972B-13E3-4A41-810C-222F7BD19F77}" destId="{17D410FB-977A-4005-9261-717FB0DC305D}" srcOrd="0" destOrd="0" presId="urn:microsoft.com/office/officeart/2005/8/layout/hProcess9"/>
    <dgm:cxn modelId="{74E5A6F3-C223-47CA-BA97-09B074BB2A92}" type="presParOf" srcId="{17D410FB-977A-4005-9261-717FB0DC305D}" destId="{77AB192F-F42B-496C-B030-F02D7D762918}" srcOrd="0" destOrd="0" presId="urn:microsoft.com/office/officeart/2005/8/layout/hProcess9"/>
    <dgm:cxn modelId="{3272AD22-A3EA-4988-B6B6-C805AA69213F}" type="presParOf" srcId="{17D410FB-977A-4005-9261-717FB0DC305D}" destId="{4C581B04-902A-4FE4-8A87-6F6B6AC19DED}" srcOrd="1" destOrd="0" presId="urn:microsoft.com/office/officeart/2005/8/layout/hProcess9"/>
    <dgm:cxn modelId="{51C93DB6-EF3A-4EF9-8A40-FA462A46FF69}" type="presParOf" srcId="{4C581B04-902A-4FE4-8A87-6F6B6AC19DED}" destId="{2070DF74-E649-4081-B486-D11F44A4F6A6}" srcOrd="0" destOrd="0" presId="urn:microsoft.com/office/officeart/2005/8/layout/hProcess9"/>
    <dgm:cxn modelId="{3EA3B6A8-63E8-496F-8504-A563351B9847}" type="presParOf" srcId="{4C581B04-902A-4FE4-8A87-6F6B6AC19DED}" destId="{9D995EDF-E402-4D48-8670-E21A33232266}" srcOrd="1" destOrd="0" presId="urn:microsoft.com/office/officeart/2005/8/layout/hProcess9"/>
    <dgm:cxn modelId="{37EDF4A5-61BC-424E-AB51-8CDC7A3D3D3B}" type="presParOf" srcId="{4C581B04-902A-4FE4-8A87-6F6B6AC19DED}" destId="{6D70001A-7C6B-4C74-95DE-288A3FF70073}" srcOrd="2" destOrd="0" presId="urn:microsoft.com/office/officeart/2005/8/layout/hProcess9"/>
    <dgm:cxn modelId="{BECEDAE1-2D6D-4A2A-A837-F62EB2A9A09A}" type="presParOf" srcId="{4C581B04-902A-4FE4-8A87-6F6B6AC19DED}" destId="{85A8DA95-BDF0-4233-9F4F-AEFB1AECF327}" srcOrd="3" destOrd="0" presId="urn:microsoft.com/office/officeart/2005/8/layout/hProcess9"/>
    <dgm:cxn modelId="{1F9AE093-CC84-41A5-B27C-DD6AF1492AB3}" type="presParOf" srcId="{4C581B04-902A-4FE4-8A87-6F6B6AC19DED}" destId="{5DC4D6F6-4D31-4A0B-9312-052A41D42BAF}" srcOrd="4" destOrd="0" presId="urn:microsoft.com/office/officeart/2005/8/layout/hProcess9"/>
    <dgm:cxn modelId="{2A7D784C-9C4B-4902-8865-8E951E3B9C7D}" type="presParOf" srcId="{4C581B04-902A-4FE4-8A87-6F6B6AC19DED}" destId="{5CD3DE44-54EA-4E1F-8064-20D6D6003D5C}" srcOrd="5" destOrd="0" presId="urn:microsoft.com/office/officeart/2005/8/layout/hProcess9"/>
    <dgm:cxn modelId="{C6819DCA-6B9D-4F13-A872-FE6BD0D13C2E}" type="presParOf" srcId="{4C581B04-902A-4FE4-8A87-6F6B6AC19DED}" destId="{B22B3E0B-5271-4FAF-BF23-B05FDF6422E0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82972B-13E3-4A41-810C-222F7BD19F7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97E5E87B-CF6B-4233-92E1-E03ADD6C1B62}">
      <dgm:prSet phldrT="[Text]"/>
      <dgm:spPr/>
      <dgm:t>
        <a:bodyPr/>
        <a:lstStyle/>
        <a:p>
          <a:r>
            <a:rPr lang="en-US" dirty="0" smtClean="0"/>
            <a:t>Inputs</a:t>
          </a:r>
          <a:endParaRPr lang="en-US" dirty="0"/>
        </a:p>
      </dgm:t>
    </dgm:pt>
    <dgm:pt modelId="{C3E9A49D-7AF2-4CBF-AD1E-26A99CB64BC0}" type="parTrans" cxnId="{8A3BD7E4-B2CA-440C-8040-F8D163BD8064}">
      <dgm:prSet/>
      <dgm:spPr/>
      <dgm:t>
        <a:bodyPr/>
        <a:lstStyle/>
        <a:p>
          <a:endParaRPr lang="en-US"/>
        </a:p>
      </dgm:t>
    </dgm:pt>
    <dgm:pt modelId="{5F4E8F00-B213-4FDC-99FA-C7CDE5A2080A}" type="sibTrans" cxnId="{8A3BD7E4-B2CA-440C-8040-F8D163BD8064}">
      <dgm:prSet/>
      <dgm:spPr/>
      <dgm:t>
        <a:bodyPr/>
        <a:lstStyle/>
        <a:p>
          <a:endParaRPr lang="en-US"/>
        </a:p>
      </dgm:t>
    </dgm:pt>
    <dgm:pt modelId="{6F942220-1EEF-42A2-93CF-8638FBC4DF84}">
      <dgm:prSet phldrT="[Text]"/>
      <dgm:spPr>
        <a:ln>
          <a:solidFill>
            <a:srgbClr val="00B05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Process</a:t>
          </a:r>
          <a:endParaRPr lang="en-US" b="1" dirty="0">
            <a:solidFill>
              <a:schemeClr val="bg1"/>
            </a:solidFill>
          </a:endParaRPr>
        </a:p>
      </dgm:t>
    </dgm:pt>
    <dgm:pt modelId="{F089278C-36B0-43D6-8611-A31C46897796}" type="parTrans" cxnId="{D634B6C1-BDBB-406B-A81E-FA073FAF29E0}">
      <dgm:prSet/>
      <dgm:spPr/>
      <dgm:t>
        <a:bodyPr/>
        <a:lstStyle/>
        <a:p>
          <a:endParaRPr lang="en-US"/>
        </a:p>
      </dgm:t>
    </dgm:pt>
    <dgm:pt modelId="{4BCFA809-AA5F-4B6A-8037-9F50EF01FEF6}" type="sibTrans" cxnId="{D634B6C1-BDBB-406B-A81E-FA073FAF29E0}">
      <dgm:prSet/>
      <dgm:spPr/>
      <dgm:t>
        <a:bodyPr/>
        <a:lstStyle/>
        <a:p>
          <a:endParaRPr lang="en-US"/>
        </a:p>
      </dgm:t>
    </dgm:pt>
    <dgm:pt modelId="{23986CC4-D8AB-4DCF-98FC-6BA9943ECA1C}">
      <dgm:prSet phldrT="[Text]"/>
      <dgm:spPr/>
      <dgm:t>
        <a:bodyPr/>
        <a:lstStyle/>
        <a:p>
          <a:r>
            <a:rPr lang="en-US" dirty="0" smtClean="0"/>
            <a:t>Outputs</a:t>
          </a:r>
          <a:endParaRPr lang="en-US" dirty="0"/>
        </a:p>
      </dgm:t>
    </dgm:pt>
    <dgm:pt modelId="{B1FF246B-B18A-4DAC-B8F9-330E64E0AEC8}" type="parTrans" cxnId="{DD903BC1-7332-4733-8BED-38FF13E28875}">
      <dgm:prSet/>
      <dgm:spPr/>
      <dgm:t>
        <a:bodyPr/>
        <a:lstStyle/>
        <a:p>
          <a:endParaRPr lang="en-US"/>
        </a:p>
      </dgm:t>
    </dgm:pt>
    <dgm:pt modelId="{BE2BBDCC-8755-44B8-9A39-25F53D1983A0}" type="sibTrans" cxnId="{DD903BC1-7332-4733-8BED-38FF13E28875}">
      <dgm:prSet/>
      <dgm:spPr/>
      <dgm:t>
        <a:bodyPr/>
        <a:lstStyle/>
        <a:p>
          <a:endParaRPr lang="en-US"/>
        </a:p>
      </dgm:t>
    </dgm:pt>
    <dgm:pt modelId="{AAB105F8-C245-4427-83DB-2C5489081E3F}">
      <dgm:prSet/>
      <dgm:spPr/>
      <dgm:t>
        <a:bodyPr/>
        <a:lstStyle/>
        <a:p>
          <a:r>
            <a:rPr lang="en-US" dirty="0" smtClean="0"/>
            <a:t>Gaps</a:t>
          </a:r>
          <a:endParaRPr lang="en-US" dirty="0"/>
        </a:p>
      </dgm:t>
    </dgm:pt>
    <dgm:pt modelId="{5B7C86C2-106D-43C1-AF0B-A60F8E460A72}" type="parTrans" cxnId="{9BBE0EA5-E29A-45AB-85C8-E043E176E433}">
      <dgm:prSet/>
      <dgm:spPr/>
      <dgm:t>
        <a:bodyPr/>
        <a:lstStyle/>
        <a:p>
          <a:endParaRPr lang="en-US"/>
        </a:p>
      </dgm:t>
    </dgm:pt>
    <dgm:pt modelId="{8234C1D2-4CC5-4482-8B2F-F1598E515E09}" type="sibTrans" cxnId="{9BBE0EA5-E29A-45AB-85C8-E043E176E433}">
      <dgm:prSet/>
      <dgm:spPr/>
      <dgm:t>
        <a:bodyPr/>
        <a:lstStyle/>
        <a:p>
          <a:endParaRPr lang="en-US"/>
        </a:p>
      </dgm:t>
    </dgm:pt>
    <dgm:pt modelId="{17D410FB-977A-4005-9261-717FB0DC305D}" type="pres">
      <dgm:prSet presAssocID="{F782972B-13E3-4A41-810C-222F7BD19F77}" presName="CompostProcess" presStyleCnt="0">
        <dgm:presLayoutVars>
          <dgm:dir/>
          <dgm:resizeHandles val="exact"/>
        </dgm:presLayoutVars>
      </dgm:prSet>
      <dgm:spPr/>
    </dgm:pt>
    <dgm:pt modelId="{77AB192F-F42B-496C-B030-F02D7D762918}" type="pres">
      <dgm:prSet presAssocID="{F782972B-13E3-4A41-810C-222F7BD19F77}" presName="arrow" presStyleLbl="bgShp" presStyleIdx="0" presStyleCnt="1"/>
      <dgm:spPr/>
      <dgm:extLst>
        <a:ext uri="{E40237B7-FDA0-4F09-8148-C483321AD2D9}">
          <dgm14:cNvPr xmlns:dgm14="http://schemas.microsoft.com/office/drawing/2010/diagram" id="0" name="" descr="Inputs: Processes: Outputs: Gaps" title="4 steps of systems thinking"/>
        </a:ext>
      </dgm:extLst>
    </dgm:pt>
    <dgm:pt modelId="{4C581B04-902A-4FE4-8A87-6F6B6AC19DED}" type="pres">
      <dgm:prSet presAssocID="{F782972B-13E3-4A41-810C-222F7BD19F77}" presName="linearProcess" presStyleCnt="0"/>
      <dgm:spPr/>
    </dgm:pt>
    <dgm:pt modelId="{2070DF74-E649-4081-B486-D11F44A4F6A6}" type="pres">
      <dgm:prSet presAssocID="{97E5E87B-CF6B-4233-92E1-E03ADD6C1B6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995EDF-E402-4D48-8670-E21A33232266}" type="pres">
      <dgm:prSet presAssocID="{5F4E8F00-B213-4FDC-99FA-C7CDE5A2080A}" presName="sibTrans" presStyleCnt="0"/>
      <dgm:spPr/>
    </dgm:pt>
    <dgm:pt modelId="{6D70001A-7C6B-4C74-95DE-288A3FF70073}" type="pres">
      <dgm:prSet presAssocID="{6F942220-1EEF-42A2-93CF-8638FBC4DF84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A8DA95-BDF0-4233-9F4F-AEFB1AECF327}" type="pres">
      <dgm:prSet presAssocID="{4BCFA809-AA5F-4B6A-8037-9F50EF01FEF6}" presName="sibTrans" presStyleCnt="0"/>
      <dgm:spPr/>
    </dgm:pt>
    <dgm:pt modelId="{5DC4D6F6-4D31-4A0B-9312-052A41D42BAF}" type="pres">
      <dgm:prSet presAssocID="{23986CC4-D8AB-4DCF-98FC-6BA9943ECA1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D3DE44-54EA-4E1F-8064-20D6D6003D5C}" type="pres">
      <dgm:prSet presAssocID="{BE2BBDCC-8755-44B8-9A39-25F53D1983A0}" presName="sibTrans" presStyleCnt="0"/>
      <dgm:spPr/>
    </dgm:pt>
    <dgm:pt modelId="{B22B3E0B-5271-4FAF-BF23-B05FDF6422E0}" type="pres">
      <dgm:prSet presAssocID="{AAB105F8-C245-4427-83DB-2C5489081E3F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D903BC1-7332-4733-8BED-38FF13E28875}" srcId="{F782972B-13E3-4A41-810C-222F7BD19F77}" destId="{23986CC4-D8AB-4DCF-98FC-6BA9943ECA1C}" srcOrd="2" destOrd="0" parTransId="{B1FF246B-B18A-4DAC-B8F9-330E64E0AEC8}" sibTransId="{BE2BBDCC-8755-44B8-9A39-25F53D1983A0}"/>
    <dgm:cxn modelId="{9BBE0EA5-E29A-45AB-85C8-E043E176E433}" srcId="{F782972B-13E3-4A41-810C-222F7BD19F77}" destId="{AAB105F8-C245-4427-83DB-2C5489081E3F}" srcOrd="3" destOrd="0" parTransId="{5B7C86C2-106D-43C1-AF0B-A60F8E460A72}" sibTransId="{8234C1D2-4CC5-4482-8B2F-F1598E515E09}"/>
    <dgm:cxn modelId="{D634B6C1-BDBB-406B-A81E-FA073FAF29E0}" srcId="{F782972B-13E3-4A41-810C-222F7BD19F77}" destId="{6F942220-1EEF-42A2-93CF-8638FBC4DF84}" srcOrd="1" destOrd="0" parTransId="{F089278C-36B0-43D6-8611-A31C46897796}" sibTransId="{4BCFA809-AA5F-4B6A-8037-9F50EF01FEF6}"/>
    <dgm:cxn modelId="{8A3BD7E4-B2CA-440C-8040-F8D163BD8064}" srcId="{F782972B-13E3-4A41-810C-222F7BD19F77}" destId="{97E5E87B-CF6B-4233-92E1-E03ADD6C1B62}" srcOrd="0" destOrd="0" parTransId="{C3E9A49D-7AF2-4CBF-AD1E-26A99CB64BC0}" sibTransId="{5F4E8F00-B213-4FDC-99FA-C7CDE5A2080A}"/>
    <dgm:cxn modelId="{DFA8F3C0-ADED-4CE9-8937-F4D76CA7A841}" type="presOf" srcId="{97E5E87B-CF6B-4233-92E1-E03ADD6C1B62}" destId="{2070DF74-E649-4081-B486-D11F44A4F6A6}" srcOrd="0" destOrd="0" presId="urn:microsoft.com/office/officeart/2005/8/layout/hProcess9"/>
    <dgm:cxn modelId="{F6B57B2A-47BE-4875-A7F5-72C3F46D81AF}" type="presOf" srcId="{6F942220-1EEF-42A2-93CF-8638FBC4DF84}" destId="{6D70001A-7C6B-4C74-95DE-288A3FF70073}" srcOrd="0" destOrd="0" presId="urn:microsoft.com/office/officeart/2005/8/layout/hProcess9"/>
    <dgm:cxn modelId="{F2C111E0-A214-4A87-A876-13E9C302DB65}" type="presOf" srcId="{F782972B-13E3-4A41-810C-222F7BD19F77}" destId="{17D410FB-977A-4005-9261-717FB0DC305D}" srcOrd="0" destOrd="0" presId="urn:microsoft.com/office/officeart/2005/8/layout/hProcess9"/>
    <dgm:cxn modelId="{76DE6E26-2609-40B1-8D6A-4C0DEE69BE67}" type="presOf" srcId="{AAB105F8-C245-4427-83DB-2C5489081E3F}" destId="{B22B3E0B-5271-4FAF-BF23-B05FDF6422E0}" srcOrd="0" destOrd="0" presId="urn:microsoft.com/office/officeart/2005/8/layout/hProcess9"/>
    <dgm:cxn modelId="{48BA6D27-E98D-46CF-87E4-F77276053943}" type="presOf" srcId="{23986CC4-D8AB-4DCF-98FC-6BA9943ECA1C}" destId="{5DC4D6F6-4D31-4A0B-9312-052A41D42BAF}" srcOrd="0" destOrd="0" presId="urn:microsoft.com/office/officeart/2005/8/layout/hProcess9"/>
    <dgm:cxn modelId="{7B754B08-AC4A-4FA7-ABEC-9BAFBDD4FE37}" type="presParOf" srcId="{17D410FB-977A-4005-9261-717FB0DC305D}" destId="{77AB192F-F42B-496C-B030-F02D7D762918}" srcOrd="0" destOrd="0" presId="urn:microsoft.com/office/officeart/2005/8/layout/hProcess9"/>
    <dgm:cxn modelId="{C73C4543-D277-4FEB-BC84-754FED696621}" type="presParOf" srcId="{17D410FB-977A-4005-9261-717FB0DC305D}" destId="{4C581B04-902A-4FE4-8A87-6F6B6AC19DED}" srcOrd="1" destOrd="0" presId="urn:microsoft.com/office/officeart/2005/8/layout/hProcess9"/>
    <dgm:cxn modelId="{3CF30D04-92EE-4B10-B2FD-838771AFE1BC}" type="presParOf" srcId="{4C581B04-902A-4FE4-8A87-6F6B6AC19DED}" destId="{2070DF74-E649-4081-B486-D11F44A4F6A6}" srcOrd="0" destOrd="0" presId="urn:microsoft.com/office/officeart/2005/8/layout/hProcess9"/>
    <dgm:cxn modelId="{52B83923-4FEA-4A7F-92C2-1BFD8D46FCC6}" type="presParOf" srcId="{4C581B04-902A-4FE4-8A87-6F6B6AC19DED}" destId="{9D995EDF-E402-4D48-8670-E21A33232266}" srcOrd="1" destOrd="0" presId="urn:microsoft.com/office/officeart/2005/8/layout/hProcess9"/>
    <dgm:cxn modelId="{A29BC759-D311-4ACB-8573-F2901E6AA7B8}" type="presParOf" srcId="{4C581B04-902A-4FE4-8A87-6F6B6AC19DED}" destId="{6D70001A-7C6B-4C74-95DE-288A3FF70073}" srcOrd="2" destOrd="0" presId="urn:microsoft.com/office/officeart/2005/8/layout/hProcess9"/>
    <dgm:cxn modelId="{0C2840CC-56C3-481E-8067-9B5383425BF0}" type="presParOf" srcId="{4C581B04-902A-4FE4-8A87-6F6B6AC19DED}" destId="{85A8DA95-BDF0-4233-9F4F-AEFB1AECF327}" srcOrd="3" destOrd="0" presId="urn:microsoft.com/office/officeart/2005/8/layout/hProcess9"/>
    <dgm:cxn modelId="{48CF6490-E880-433D-B61D-CB47F59C16F9}" type="presParOf" srcId="{4C581B04-902A-4FE4-8A87-6F6B6AC19DED}" destId="{5DC4D6F6-4D31-4A0B-9312-052A41D42BAF}" srcOrd="4" destOrd="0" presId="urn:microsoft.com/office/officeart/2005/8/layout/hProcess9"/>
    <dgm:cxn modelId="{71359AE6-B4A0-4927-901D-2EDB8EEF9EF5}" type="presParOf" srcId="{4C581B04-902A-4FE4-8A87-6F6B6AC19DED}" destId="{5CD3DE44-54EA-4E1F-8064-20D6D6003D5C}" srcOrd="5" destOrd="0" presId="urn:microsoft.com/office/officeart/2005/8/layout/hProcess9"/>
    <dgm:cxn modelId="{07B3B21F-51C0-4352-B8D1-47EE3746E40F}" type="presParOf" srcId="{4C581B04-902A-4FE4-8A87-6F6B6AC19DED}" destId="{B22B3E0B-5271-4FAF-BF23-B05FDF6422E0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82972B-13E3-4A41-810C-222F7BD19F7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97E5E87B-CF6B-4233-92E1-E03ADD6C1B62}">
      <dgm:prSet phldrT="[Text]"/>
      <dgm:spPr/>
      <dgm:t>
        <a:bodyPr/>
        <a:lstStyle/>
        <a:p>
          <a:r>
            <a:rPr lang="en-US" dirty="0" smtClean="0"/>
            <a:t>Inputs</a:t>
          </a:r>
          <a:endParaRPr lang="en-US" dirty="0"/>
        </a:p>
      </dgm:t>
    </dgm:pt>
    <dgm:pt modelId="{C3E9A49D-7AF2-4CBF-AD1E-26A99CB64BC0}" type="parTrans" cxnId="{8A3BD7E4-B2CA-440C-8040-F8D163BD8064}">
      <dgm:prSet/>
      <dgm:spPr/>
      <dgm:t>
        <a:bodyPr/>
        <a:lstStyle/>
        <a:p>
          <a:endParaRPr lang="en-US"/>
        </a:p>
      </dgm:t>
    </dgm:pt>
    <dgm:pt modelId="{5F4E8F00-B213-4FDC-99FA-C7CDE5A2080A}" type="sibTrans" cxnId="{8A3BD7E4-B2CA-440C-8040-F8D163BD8064}">
      <dgm:prSet/>
      <dgm:spPr/>
      <dgm:t>
        <a:bodyPr/>
        <a:lstStyle/>
        <a:p>
          <a:endParaRPr lang="en-US"/>
        </a:p>
      </dgm:t>
    </dgm:pt>
    <dgm:pt modelId="{6F942220-1EEF-42A2-93CF-8638FBC4DF84}">
      <dgm:prSet phldrT="[Text]"/>
      <dgm:spPr>
        <a:ln>
          <a:solidFill>
            <a:srgbClr val="00B05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Process</a:t>
          </a:r>
          <a:endParaRPr lang="en-US" b="1" dirty="0">
            <a:solidFill>
              <a:schemeClr val="bg1"/>
            </a:solidFill>
          </a:endParaRPr>
        </a:p>
      </dgm:t>
    </dgm:pt>
    <dgm:pt modelId="{F089278C-36B0-43D6-8611-A31C46897796}" type="parTrans" cxnId="{D634B6C1-BDBB-406B-A81E-FA073FAF29E0}">
      <dgm:prSet/>
      <dgm:spPr/>
      <dgm:t>
        <a:bodyPr/>
        <a:lstStyle/>
        <a:p>
          <a:endParaRPr lang="en-US"/>
        </a:p>
      </dgm:t>
    </dgm:pt>
    <dgm:pt modelId="{4BCFA809-AA5F-4B6A-8037-9F50EF01FEF6}" type="sibTrans" cxnId="{D634B6C1-BDBB-406B-A81E-FA073FAF29E0}">
      <dgm:prSet/>
      <dgm:spPr/>
      <dgm:t>
        <a:bodyPr/>
        <a:lstStyle/>
        <a:p>
          <a:endParaRPr lang="en-US"/>
        </a:p>
      </dgm:t>
    </dgm:pt>
    <dgm:pt modelId="{23986CC4-D8AB-4DCF-98FC-6BA9943ECA1C}">
      <dgm:prSet phldrT="[Text]"/>
      <dgm:spPr/>
      <dgm:t>
        <a:bodyPr/>
        <a:lstStyle/>
        <a:p>
          <a:r>
            <a:rPr lang="en-US" dirty="0" smtClean="0"/>
            <a:t>Outputs</a:t>
          </a:r>
          <a:endParaRPr lang="en-US" dirty="0"/>
        </a:p>
      </dgm:t>
    </dgm:pt>
    <dgm:pt modelId="{B1FF246B-B18A-4DAC-B8F9-330E64E0AEC8}" type="parTrans" cxnId="{DD903BC1-7332-4733-8BED-38FF13E28875}">
      <dgm:prSet/>
      <dgm:spPr/>
      <dgm:t>
        <a:bodyPr/>
        <a:lstStyle/>
        <a:p>
          <a:endParaRPr lang="en-US"/>
        </a:p>
      </dgm:t>
    </dgm:pt>
    <dgm:pt modelId="{BE2BBDCC-8755-44B8-9A39-25F53D1983A0}" type="sibTrans" cxnId="{DD903BC1-7332-4733-8BED-38FF13E28875}">
      <dgm:prSet/>
      <dgm:spPr/>
      <dgm:t>
        <a:bodyPr/>
        <a:lstStyle/>
        <a:p>
          <a:endParaRPr lang="en-US"/>
        </a:p>
      </dgm:t>
    </dgm:pt>
    <dgm:pt modelId="{AAB105F8-C245-4427-83DB-2C5489081E3F}">
      <dgm:prSet/>
      <dgm:spPr/>
      <dgm:t>
        <a:bodyPr/>
        <a:lstStyle/>
        <a:p>
          <a:r>
            <a:rPr lang="en-US" dirty="0" smtClean="0"/>
            <a:t>Gaps</a:t>
          </a:r>
          <a:endParaRPr lang="en-US" dirty="0"/>
        </a:p>
      </dgm:t>
    </dgm:pt>
    <dgm:pt modelId="{5B7C86C2-106D-43C1-AF0B-A60F8E460A72}" type="parTrans" cxnId="{9BBE0EA5-E29A-45AB-85C8-E043E176E433}">
      <dgm:prSet/>
      <dgm:spPr/>
      <dgm:t>
        <a:bodyPr/>
        <a:lstStyle/>
        <a:p>
          <a:endParaRPr lang="en-US"/>
        </a:p>
      </dgm:t>
    </dgm:pt>
    <dgm:pt modelId="{8234C1D2-4CC5-4482-8B2F-F1598E515E09}" type="sibTrans" cxnId="{9BBE0EA5-E29A-45AB-85C8-E043E176E433}">
      <dgm:prSet/>
      <dgm:spPr/>
      <dgm:t>
        <a:bodyPr/>
        <a:lstStyle/>
        <a:p>
          <a:endParaRPr lang="en-US"/>
        </a:p>
      </dgm:t>
    </dgm:pt>
    <dgm:pt modelId="{17D410FB-977A-4005-9261-717FB0DC305D}" type="pres">
      <dgm:prSet presAssocID="{F782972B-13E3-4A41-810C-222F7BD19F77}" presName="CompostProcess" presStyleCnt="0">
        <dgm:presLayoutVars>
          <dgm:dir/>
          <dgm:resizeHandles val="exact"/>
        </dgm:presLayoutVars>
      </dgm:prSet>
      <dgm:spPr/>
    </dgm:pt>
    <dgm:pt modelId="{77AB192F-F42B-496C-B030-F02D7D762918}" type="pres">
      <dgm:prSet presAssocID="{F782972B-13E3-4A41-810C-222F7BD19F77}" presName="arrow" presStyleLbl="bgShp" presStyleIdx="0" presStyleCnt="1"/>
      <dgm:spPr/>
      <dgm:extLst>
        <a:ext uri="{E40237B7-FDA0-4F09-8148-C483321AD2D9}">
          <dgm14:cNvPr xmlns:dgm14="http://schemas.microsoft.com/office/drawing/2010/diagram" id="0" name="" descr="Inputs: Processes: Outputs: Gaps" title="4 steps of systems thinking"/>
        </a:ext>
      </dgm:extLst>
    </dgm:pt>
    <dgm:pt modelId="{4C581B04-902A-4FE4-8A87-6F6B6AC19DED}" type="pres">
      <dgm:prSet presAssocID="{F782972B-13E3-4A41-810C-222F7BD19F77}" presName="linearProcess" presStyleCnt="0"/>
      <dgm:spPr/>
    </dgm:pt>
    <dgm:pt modelId="{2070DF74-E649-4081-B486-D11F44A4F6A6}" type="pres">
      <dgm:prSet presAssocID="{97E5E87B-CF6B-4233-92E1-E03ADD6C1B6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995EDF-E402-4D48-8670-E21A33232266}" type="pres">
      <dgm:prSet presAssocID="{5F4E8F00-B213-4FDC-99FA-C7CDE5A2080A}" presName="sibTrans" presStyleCnt="0"/>
      <dgm:spPr/>
    </dgm:pt>
    <dgm:pt modelId="{6D70001A-7C6B-4C74-95DE-288A3FF70073}" type="pres">
      <dgm:prSet presAssocID="{6F942220-1EEF-42A2-93CF-8638FBC4DF84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A8DA95-BDF0-4233-9F4F-AEFB1AECF327}" type="pres">
      <dgm:prSet presAssocID="{4BCFA809-AA5F-4B6A-8037-9F50EF01FEF6}" presName="sibTrans" presStyleCnt="0"/>
      <dgm:spPr/>
    </dgm:pt>
    <dgm:pt modelId="{5DC4D6F6-4D31-4A0B-9312-052A41D42BAF}" type="pres">
      <dgm:prSet presAssocID="{23986CC4-D8AB-4DCF-98FC-6BA9943ECA1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D3DE44-54EA-4E1F-8064-20D6D6003D5C}" type="pres">
      <dgm:prSet presAssocID="{BE2BBDCC-8755-44B8-9A39-25F53D1983A0}" presName="sibTrans" presStyleCnt="0"/>
      <dgm:spPr/>
    </dgm:pt>
    <dgm:pt modelId="{B22B3E0B-5271-4FAF-BF23-B05FDF6422E0}" type="pres">
      <dgm:prSet presAssocID="{AAB105F8-C245-4427-83DB-2C5489081E3F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D903BC1-7332-4733-8BED-38FF13E28875}" srcId="{F782972B-13E3-4A41-810C-222F7BD19F77}" destId="{23986CC4-D8AB-4DCF-98FC-6BA9943ECA1C}" srcOrd="2" destOrd="0" parTransId="{B1FF246B-B18A-4DAC-B8F9-330E64E0AEC8}" sibTransId="{BE2BBDCC-8755-44B8-9A39-25F53D1983A0}"/>
    <dgm:cxn modelId="{9BBE0EA5-E29A-45AB-85C8-E043E176E433}" srcId="{F782972B-13E3-4A41-810C-222F7BD19F77}" destId="{AAB105F8-C245-4427-83DB-2C5489081E3F}" srcOrd="3" destOrd="0" parTransId="{5B7C86C2-106D-43C1-AF0B-A60F8E460A72}" sibTransId="{8234C1D2-4CC5-4482-8B2F-F1598E515E09}"/>
    <dgm:cxn modelId="{D634B6C1-BDBB-406B-A81E-FA073FAF29E0}" srcId="{F782972B-13E3-4A41-810C-222F7BD19F77}" destId="{6F942220-1EEF-42A2-93CF-8638FBC4DF84}" srcOrd="1" destOrd="0" parTransId="{F089278C-36B0-43D6-8611-A31C46897796}" sibTransId="{4BCFA809-AA5F-4B6A-8037-9F50EF01FEF6}"/>
    <dgm:cxn modelId="{BBF61905-9C93-4F7C-9478-B212F8A32D95}" type="presOf" srcId="{F782972B-13E3-4A41-810C-222F7BD19F77}" destId="{17D410FB-977A-4005-9261-717FB0DC305D}" srcOrd="0" destOrd="0" presId="urn:microsoft.com/office/officeart/2005/8/layout/hProcess9"/>
    <dgm:cxn modelId="{8A3BD7E4-B2CA-440C-8040-F8D163BD8064}" srcId="{F782972B-13E3-4A41-810C-222F7BD19F77}" destId="{97E5E87B-CF6B-4233-92E1-E03ADD6C1B62}" srcOrd="0" destOrd="0" parTransId="{C3E9A49D-7AF2-4CBF-AD1E-26A99CB64BC0}" sibTransId="{5F4E8F00-B213-4FDC-99FA-C7CDE5A2080A}"/>
    <dgm:cxn modelId="{B2A6B562-9CFA-4E4D-90E0-88C818EC5AF4}" type="presOf" srcId="{6F942220-1EEF-42A2-93CF-8638FBC4DF84}" destId="{6D70001A-7C6B-4C74-95DE-288A3FF70073}" srcOrd="0" destOrd="0" presId="urn:microsoft.com/office/officeart/2005/8/layout/hProcess9"/>
    <dgm:cxn modelId="{9E85BA57-7779-412C-9509-BAAB5B8772DC}" type="presOf" srcId="{97E5E87B-CF6B-4233-92E1-E03ADD6C1B62}" destId="{2070DF74-E649-4081-B486-D11F44A4F6A6}" srcOrd="0" destOrd="0" presId="urn:microsoft.com/office/officeart/2005/8/layout/hProcess9"/>
    <dgm:cxn modelId="{1FE29DD3-4EAA-40F0-9FCD-2D6C69386060}" type="presOf" srcId="{AAB105F8-C245-4427-83DB-2C5489081E3F}" destId="{B22B3E0B-5271-4FAF-BF23-B05FDF6422E0}" srcOrd="0" destOrd="0" presId="urn:microsoft.com/office/officeart/2005/8/layout/hProcess9"/>
    <dgm:cxn modelId="{2B5A1DA6-2B91-4D0B-8677-D46A9089045E}" type="presOf" srcId="{23986CC4-D8AB-4DCF-98FC-6BA9943ECA1C}" destId="{5DC4D6F6-4D31-4A0B-9312-052A41D42BAF}" srcOrd="0" destOrd="0" presId="urn:microsoft.com/office/officeart/2005/8/layout/hProcess9"/>
    <dgm:cxn modelId="{D89BF767-5EDA-4AC1-990C-AF83D90C5263}" type="presParOf" srcId="{17D410FB-977A-4005-9261-717FB0DC305D}" destId="{77AB192F-F42B-496C-B030-F02D7D762918}" srcOrd="0" destOrd="0" presId="urn:microsoft.com/office/officeart/2005/8/layout/hProcess9"/>
    <dgm:cxn modelId="{4664DB0A-DCD4-4C59-9C2F-C5576812C22F}" type="presParOf" srcId="{17D410FB-977A-4005-9261-717FB0DC305D}" destId="{4C581B04-902A-4FE4-8A87-6F6B6AC19DED}" srcOrd="1" destOrd="0" presId="urn:microsoft.com/office/officeart/2005/8/layout/hProcess9"/>
    <dgm:cxn modelId="{5EB347FD-761D-402D-8EAE-075033AD2A2A}" type="presParOf" srcId="{4C581B04-902A-4FE4-8A87-6F6B6AC19DED}" destId="{2070DF74-E649-4081-B486-D11F44A4F6A6}" srcOrd="0" destOrd="0" presId="urn:microsoft.com/office/officeart/2005/8/layout/hProcess9"/>
    <dgm:cxn modelId="{51770D7D-9082-4CF7-9CF0-C2A6E08BD467}" type="presParOf" srcId="{4C581B04-902A-4FE4-8A87-6F6B6AC19DED}" destId="{9D995EDF-E402-4D48-8670-E21A33232266}" srcOrd="1" destOrd="0" presId="urn:microsoft.com/office/officeart/2005/8/layout/hProcess9"/>
    <dgm:cxn modelId="{76F8D489-B2EB-4EB5-A6C4-DBC2D5315337}" type="presParOf" srcId="{4C581B04-902A-4FE4-8A87-6F6B6AC19DED}" destId="{6D70001A-7C6B-4C74-95DE-288A3FF70073}" srcOrd="2" destOrd="0" presId="urn:microsoft.com/office/officeart/2005/8/layout/hProcess9"/>
    <dgm:cxn modelId="{3741264C-2640-4B24-8DCF-184AED412FD8}" type="presParOf" srcId="{4C581B04-902A-4FE4-8A87-6F6B6AC19DED}" destId="{85A8DA95-BDF0-4233-9F4F-AEFB1AECF327}" srcOrd="3" destOrd="0" presId="urn:microsoft.com/office/officeart/2005/8/layout/hProcess9"/>
    <dgm:cxn modelId="{8C85A0C1-07F2-4D0C-B23A-55A19A2E7A15}" type="presParOf" srcId="{4C581B04-902A-4FE4-8A87-6F6B6AC19DED}" destId="{5DC4D6F6-4D31-4A0B-9312-052A41D42BAF}" srcOrd="4" destOrd="0" presId="urn:microsoft.com/office/officeart/2005/8/layout/hProcess9"/>
    <dgm:cxn modelId="{EF35471D-6457-40C0-87F3-6E8667F3074F}" type="presParOf" srcId="{4C581B04-902A-4FE4-8A87-6F6B6AC19DED}" destId="{5CD3DE44-54EA-4E1F-8064-20D6D6003D5C}" srcOrd="5" destOrd="0" presId="urn:microsoft.com/office/officeart/2005/8/layout/hProcess9"/>
    <dgm:cxn modelId="{3937B24A-696D-4403-8BD9-FC11FE7BA861}" type="presParOf" srcId="{4C581B04-902A-4FE4-8A87-6F6B6AC19DED}" destId="{B22B3E0B-5271-4FAF-BF23-B05FDF6422E0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3471275-7891-403B-BF44-AB698EBC8140}" type="doc">
      <dgm:prSet loTypeId="urn:microsoft.com/office/officeart/2005/8/layout/vProcess5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B7E5DE-E4E6-422D-AB5D-52A9883ACBEF}">
      <dgm:prSet custT="1"/>
      <dgm:spPr/>
      <dgm:t>
        <a:bodyPr/>
        <a:lstStyle/>
        <a:p>
          <a:r>
            <a:rPr lang="en-US" sz="1500" dirty="0" smtClean="0"/>
            <a:t>2000s - Process Based Competition</a:t>
          </a:r>
          <a:r>
            <a:rPr lang="en-US" sz="1900" dirty="0" smtClean="0"/>
            <a:t/>
          </a:r>
          <a:br>
            <a:rPr lang="en-US" sz="1900" dirty="0" smtClean="0"/>
          </a:br>
          <a:r>
            <a:rPr lang="en-US" sz="1400" dirty="0" smtClean="0"/>
            <a:t>SWOT Analysis; organization assessment</a:t>
          </a:r>
          <a:endParaRPr lang="en-US" sz="1400" dirty="0"/>
        </a:p>
      </dgm:t>
    </dgm:pt>
    <dgm:pt modelId="{08336317-23EC-45BE-BF34-BF3E60F742AB}" type="parTrans" cxnId="{A86D5785-D771-417E-8D58-F5F04FEC3D20}">
      <dgm:prSet/>
      <dgm:spPr/>
      <dgm:t>
        <a:bodyPr/>
        <a:lstStyle/>
        <a:p>
          <a:endParaRPr lang="en-US"/>
        </a:p>
      </dgm:t>
    </dgm:pt>
    <dgm:pt modelId="{CF90BA16-FBF5-49FC-858F-CADEDAC3DF2F}" type="sibTrans" cxnId="{A86D5785-D771-417E-8D58-F5F04FEC3D20}">
      <dgm:prSet/>
      <dgm:spPr/>
      <dgm:t>
        <a:bodyPr/>
        <a:lstStyle/>
        <a:p>
          <a:endParaRPr lang="en-US"/>
        </a:p>
      </dgm:t>
    </dgm:pt>
    <dgm:pt modelId="{3B7A25B0-5D16-4B8F-AD3F-432FEC5A2DBB}">
      <dgm:prSet phldrT="[Text]" custT="1"/>
      <dgm:spPr/>
      <dgm:t>
        <a:bodyPr/>
        <a:lstStyle/>
        <a:p>
          <a:r>
            <a:rPr lang="en-US" sz="1500" dirty="0" smtClean="0"/>
            <a:t>Late 1990s - Process Oriented</a:t>
          </a:r>
          <a:br>
            <a:rPr lang="en-US" sz="1500" dirty="0" smtClean="0"/>
          </a:br>
          <a:r>
            <a:rPr lang="en-US" sz="1400" dirty="0" smtClean="0"/>
            <a:t>Organization chart analysis; performance management</a:t>
          </a:r>
          <a:endParaRPr lang="en-US" sz="1400" dirty="0"/>
        </a:p>
      </dgm:t>
    </dgm:pt>
    <dgm:pt modelId="{B47F1581-F378-4E0D-8EB7-E8CE06040C4F}" type="sibTrans" cxnId="{D2AA1D24-3FE1-4D3E-8A3C-A6CE891666E1}">
      <dgm:prSet/>
      <dgm:spPr/>
      <dgm:t>
        <a:bodyPr/>
        <a:lstStyle/>
        <a:p>
          <a:endParaRPr lang="en-US" dirty="0"/>
        </a:p>
      </dgm:t>
    </dgm:pt>
    <dgm:pt modelId="{0F9D7B3C-A3DB-495F-960B-F9B42489F06A}" type="parTrans" cxnId="{D2AA1D24-3FE1-4D3E-8A3C-A6CE891666E1}">
      <dgm:prSet/>
      <dgm:spPr/>
      <dgm:t>
        <a:bodyPr/>
        <a:lstStyle/>
        <a:p>
          <a:endParaRPr lang="en-US"/>
        </a:p>
      </dgm:t>
    </dgm:pt>
    <dgm:pt modelId="{AA2B25EB-094B-46F8-96DB-D589C1E5EC90}">
      <dgm:prSet phldrT="[Text]" custT="1"/>
      <dgm:spPr/>
      <dgm:t>
        <a:bodyPr/>
        <a:lstStyle/>
        <a:p>
          <a:r>
            <a:rPr lang="en-US" sz="1500" dirty="0" smtClean="0"/>
            <a:t>Early 1990s - Process Reengineering</a:t>
          </a:r>
          <a:br>
            <a:rPr lang="en-US" sz="1500" dirty="0" smtClean="0"/>
          </a:br>
          <a:r>
            <a:rPr lang="en-US" sz="1400" dirty="0" smtClean="0"/>
            <a:t>One-time technology-driven change; project management</a:t>
          </a:r>
          <a:endParaRPr lang="en-US" sz="1400" dirty="0"/>
        </a:p>
      </dgm:t>
    </dgm:pt>
    <dgm:pt modelId="{A02A99C7-2692-4EE6-976E-B41D061E3F98}" type="sibTrans" cxnId="{ECEF6894-2575-485C-8B10-207E40221E2E}">
      <dgm:prSet/>
      <dgm:spPr/>
      <dgm:t>
        <a:bodyPr/>
        <a:lstStyle/>
        <a:p>
          <a:endParaRPr lang="en-US" dirty="0"/>
        </a:p>
      </dgm:t>
    </dgm:pt>
    <dgm:pt modelId="{F41BA5E0-3523-4A00-8B7A-817BB26D8EF1}" type="parTrans" cxnId="{ECEF6894-2575-485C-8B10-207E40221E2E}">
      <dgm:prSet/>
      <dgm:spPr/>
      <dgm:t>
        <a:bodyPr/>
        <a:lstStyle/>
        <a:p>
          <a:endParaRPr lang="en-US"/>
        </a:p>
      </dgm:t>
    </dgm:pt>
    <dgm:pt modelId="{3D8F587C-18FA-49ED-9ACE-669F50A6CDD2}">
      <dgm:prSet phldrT="[Text]" custT="1"/>
      <dgm:spPr/>
      <dgm:t>
        <a:bodyPr/>
        <a:lstStyle/>
        <a:p>
          <a:r>
            <a:rPr lang="en-US" sz="1500" dirty="0" smtClean="0"/>
            <a:t>1980s - Total Quality Management</a:t>
          </a:r>
          <a:br>
            <a:rPr lang="en-US" sz="1500" dirty="0" smtClean="0"/>
          </a:br>
          <a:r>
            <a:rPr lang="en-US" sz="1400" dirty="0" smtClean="0"/>
            <a:t>Continuous work process improvement; team facilitation</a:t>
          </a:r>
          <a:endParaRPr lang="en-US" sz="1500" dirty="0"/>
        </a:p>
      </dgm:t>
    </dgm:pt>
    <dgm:pt modelId="{3DCDD441-3FDB-4971-8CAF-192A13A4DEEB}" type="sibTrans" cxnId="{6492CFB0-0CE2-4348-B355-052166E5CB23}">
      <dgm:prSet/>
      <dgm:spPr/>
      <dgm:t>
        <a:bodyPr/>
        <a:lstStyle/>
        <a:p>
          <a:endParaRPr lang="en-US" dirty="0"/>
        </a:p>
      </dgm:t>
    </dgm:pt>
    <dgm:pt modelId="{472CDD70-F824-4D3D-A22C-079366DAB7A6}" type="parTrans" cxnId="{6492CFB0-0CE2-4348-B355-052166E5CB23}">
      <dgm:prSet/>
      <dgm:spPr/>
      <dgm:t>
        <a:bodyPr/>
        <a:lstStyle/>
        <a:p>
          <a:endParaRPr lang="en-US"/>
        </a:p>
      </dgm:t>
    </dgm:pt>
    <dgm:pt modelId="{27C91C2A-E9C2-4B89-A016-C19F91A9C380}" type="pres">
      <dgm:prSet presAssocID="{B3471275-7891-403B-BF44-AB698EBC814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43111F-BF7F-4F51-94C8-34CAE6A6527D}" type="pres">
      <dgm:prSet presAssocID="{B3471275-7891-403B-BF44-AB698EBC8140}" presName="dummyMaxCanvas" presStyleCnt="0">
        <dgm:presLayoutVars/>
      </dgm:prSet>
      <dgm:spPr/>
    </dgm:pt>
    <dgm:pt modelId="{CCC961ED-0147-4C6E-A431-B7E9AB278B28}" type="pres">
      <dgm:prSet presAssocID="{B3471275-7891-403B-BF44-AB698EBC8140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04224F-0D65-4C3B-989A-5B8EEA6A9AD3}" type="pres">
      <dgm:prSet presAssocID="{B3471275-7891-403B-BF44-AB698EBC8140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0115C7-EEB3-465B-83A0-C7CF884F42E0}" type="pres">
      <dgm:prSet presAssocID="{B3471275-7891-403B-BF44-AB698EBC8140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142DA3-614D-45E9-94D3-9151028204A3}" type="pres">
      <dgm:prSet presAssocID="{B3471275-7891-403B-BF44-AB698EBC8140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AAA377-C33C-4812-8139-C00A9ACD5E15}" type="pres">
      <dgm:prSet presAssocID="{B3471275-7891-403B-BF44-AB698EBC8140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1438CA-7BA4-465C-AF26-3ED5BCE16518}" type="pres">
      <dgm:prSet presAssocID="{B3471275-7891-403B-BF44-AB698EBC8140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370B54-41F2-455E-B7DA-CDFD3C50069A}" type="pres">
      <dgm:prSet presAssocID="{B3471275-7891-403B-BF44-AB698EBC8140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76E374-5C13-4309-B08F-3A2990BB14B1}" type="pres">
      <dgm:prSet presAssocID="{B3471275-7891-403B-BF44-AB698EBC8140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7C0DA2-61B8-4AD5-87BA-9B7902824F72}" type="pres">
      <dgm:prSet presAssocID="{B3471275-7891-403B-BF44-AB698EBC8140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0DB7A8-626A-4D42-A26A-A6584D07A01D}" type="pres">
      <dgm:prSet presAssocID="{B3471275-7891-403B-BF44-AB698EBC8140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3AF311-4F54-43FD-B3EC-1EDC71C194CE}" type="pres">
      <dgm:prSet presAssocID="{B3471275-7891-403B-BF44-AB698EBC8140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A90E8C-046A-4CAB-8874-22CA01E59882}" type="presOf" srcId="{B47F1581-F378-4E0D-8EB7-E8CE06040C4F}" destId="{4D370B54-41F2-455E-B7DA-CDFD3C50069A}" srcOrd="0" destOrd="0" presId="urn:microsoft.com/office/officeart/2005/8/layout/vProcess5"/>
    <dgm:cxn modelId="{BE5582C0-57D0-4F20-BDC8-F30CE2198343}" type="presOf" srcId="{ADB7E5DE-E4E6-422D-AB5D-52A9883ACBEF}" destId="{273AF311-4F54-43FD-B3EC-1EDC71C194CE}" srcOrd="1" destOrd="0" presId="urn:microsoft.com/office/officeart/2005/8/layout/vProcess5"/>
    <dgm:cxn modelId="{D2AA1D24-3FE1-4D3E-8A3C-A6CE891666E1}" srcId="{B3471275-7891-403B-BF44-AB698EBC8140}" destId="{3B7A25B0-5D16-4B8F-AD3F-432FEC5A2DBB}" srcOrd="2" destOrd="0" parTransId="{0F9D7B3C-A3DB-495F-960B-F9B42489F06A}" sibTransId="{B47F1581-F378-4E0D-8EB7-E8CE06040C4F}"/>
    <dgm:cxn modelId="{F34ED6FE-CB1E-439C-AF3F-F2413352B327}" type="presOf" srcId="{3B7A25B0-5D16-4B8F-AD3F-432FEC5A2DBB}" destId="{AB0DB7A8-626A-4D42-A26A-A6584D07A01D}" srcOrd="1" destOrd="0" presId="urn:microsoft.com/office/officeart/2005/8/layout/vProcess5"/>
    <dgm:cxn modelId="{ECEF6894-2575-485C-8B10-207E40221E2E}" srcId="{B3471275-7891-403B-BF44-AB698EBC8140}" destId="{AA2B25EB-094B-46F8-96DB-D589C1E5EC90}" srcOrd="1" destOrd="0" parTransId="{F41BA5E0-3523-4A00-8B7A-817BB26D8EF1}" sibTransId="{A02A99C7-2692-4EE6-976E-B41D061E3F98}"/>
    <dgm:cxn modelId="{0F4D710D-2EBF-412D-AEE6-A81E8DCEDF4A}" type="presOf" srcId="{3B7A25B0-5D16-4B8F-AD3F-432FEC5A2DBB}" destId="{260115C7-EEB3-465B-83A0-C7CF884F42E0}" srcOrd="0" destOrd="0" presId="urn:microsoft.com/office/officeart/2005/8/layout/vProcess5"/>
    <dgm:cxn modelId="{06BFFD6D-CCB1-4244-9DD3-FB82A33CA34A}" type="presOf" srcId="{3D8F587C-18FA-49ED-9ACE-669F50A6CDD2}" destId="{1076E374-5C13-4309-B08F-3A2990BB14B1}" srcOrd="1" destOrd="0" presId="urn:microsoft.com/office/officeart/2005/8/layout/vProcess5"/>
    <dgm:cxn modelId="{E224D787-C7E5-409C-BDFD-61D5EA094079}" type="presOf" srcId="{B3471275-7891-403B-BF44-AB698EBC8140}" destId="{27C91C2A-E9C2-4B89-A016-C19F91A9C380}" srcOrd="0" destOrd="0" presId="urn:microsoft.com/office/officeart/2005/8/layout/vProcess5"/>
    <dgm:cxn modelId="{A86D5785-D771-417E-8D58-F5F04FEC3D20}" srcId="{B3471275-7891-403B-BF44-AB698EBC8140}" destId="{ADB7E5DE-E4E6-422D-AB5D-52A9883ACBEF}" srcOrd="3" destOrd="0" parTransId="{08336317-23EC-45BE-BF34-BF3E60F742AB}" sibTransId="{CF90BA16-FBF5-49FC-858F-CADEDAC3DF2F}"/>
    <dgm:cxn modelId="{584DB5D7-59AB-4A9F-90A1-9B0A99903BD1}" type="presOf" srcId="{ADB7E5DE-E4E6-422D-AB5D-52A9883ACBEF}" destId="{C9142DA3-614D-45E9-94D3-9151028204A3}" srcOrd="0" destOrd="0" presId="urn:microsoft.com/office/officeart/2005/8/layout/vProcess5"/>
    <dgm:cxn modelId="{22ACCDE3-A031-43A1-A627-F39A6D76F23A}" type="presOf" srcId="{AA2B25EB-094B-46F8-96DB-D589C1E5EC90}" destId="{367C0DA2-61B8-4AD5-87BA-9B7902824F72}" srcOrd="1" destOrd="0" presId="urn:microsoft.com/office/officeart/2005/8/layout/vProcess5"/>
    <dgm:cxn modelId="{819C2E19-974F-4B37-9D39-C9CEA753230A}" type="presOf" srcId="{A02A99C7-2692-4EE6-976E-B41D061E3F98}" destId="{721438CA-7BA4-465C-AF26-3ED5BCE16518}" srcOrd="0" destOrd="0" presId="urn:microsoft.com/office/officeart/2005/8/layout/vProcess5"/>
    <dgm:cxn modelId="{DA780703-CFF0-45F1-8C01-588474987624}" type="presOf" srcId="{AA2B25EB-094B-46F8-96DB-D589C1E5EC90}" destId="{0B04224F-0D65-4C3B-989A-5B8EEA6A9AD3}" srcOrd="0" destOrd="0" presId="urn:microsoft.com/office/officeart/2005/8/layout/vProcess5"/>
    <dgm:cxn modelId="{29B4F7F4-0B25-40A8-BCA5-FB82E24B3E1A}" type="presOf" srcId="{3DCDD441-3FDB-4971-8CAF-192A13A4DEEB}" destId="{5DAAA377-C33C-4812-8139-C00A9ACD5E15}" srcOrd="0" destOrd="0" presId="urn:microsoft.com/office/officeart/2005/8/layout/vProcess5"/>
    <dgm:cxn modelId="{6492CFB0-0CE2-4348-B355-052166E5CB23}" srcId="{B3471275-7891-403B-BF44-AB698EBC8140}" destId="{3D8F587C-18FA-49ED-9ACE-669F50A6CDD2}" srcOrd="0" destOrd="0" parTransId="{472CDD70-F824-4D3D-A22C-079366DAB7A6}" sibTransId="{3DCDD441-3FDB-4971-8CAF-192A13A4DEEB}"/>
    <dgm:cxn modelId="{42B6AC5B-835A-472E-ABBC-4364033EBA12}" type="presOf" srcId="{3D8F587C-18FA-49ED-9ACE-669F50A6CDD2}" destId="{CCC961ED-0147-4C6E-A431-B7E9AB278B28}" srcOrd="0" destOrd="0" presId="urn:microsoft.com/office/officeart/2005/8/layout/vProcess5"/>
    <dgm:cxn modelId="{055CA5B2-2A48-470D-B39A-DD878C33648C}" type="presParOf" srcId="{27C91C2A-E9C2-4B89-A016-C19F91A9C380}" destId="{E643111F-BF7F-4F51-94C8-34CAE6A6527D}" srcOrd="0" destOrd="0" presId="urn:microsoft.com/office/officeart/2005/8/layout/vProcess5"/>
    <dgm:cxn modelId="{FE76194B-C00A-435E-A0BE-0ED556859BFA}" type="presParOf" srcId="{27C91C2A-E9C2-4B89-A016-C19F91A9C380}" destId="{CCC961ED-0147-4C6E-A431-B7E9AB278B28}" srcOrd="1" destOrd="0" presId="urn:microsoft.com/office/officeart/2005/8/layout/vProcess5"/>
    <dgm:cxn modelId="{A88D9FA7-A959-48CB-99F2-2C160CD868BD}" type="presParOf" srcId="{27C91C2A-E9C2-4B89-A016-C19F91A9C380}" destId="{0B04224F-0D65-4C3B-989A-5B8EEA6A9AD3}" srcOrd="2" destOrd="0" presId="urn:microsoft.com/office/officeart/2005/8/layout/vProcess5"/>
    <dgm:cxn modelId="{3DD90C7A-4196-44D7-914C-9A7E3DFA192E}" type="presParOf" srcId="{27C91C2A-E9C2-4B89-A016-C19F91A9C380}" destId="{260115C7-EEB3-465B-83A0-C7CF884F42E0}" srcOrd="3" destOrd="0" presId="urn:microsoft.com/office/officeart/2005/8/layout/vProcess5"/>
    <dgm:cxn modelId="{B1B3E8FB-4A09-49BF-8784-08248781D73F}" type="presParOf" srcId="{27C91C2A-E9C2-4B89-A016-C19F91A9C380}" destId="{C9142DA3-614D-45E9-94D3-9151028204A3}" srcOrd="4" destOrd="0" presId="urn:microsoft.com/office/officeart/2005/8/layout/vProcess5"/>
    <dgm:cxn modelId="{885D2369-4D4A-42C1-864F-4041B9672702}" type="presParOf" srcId="{27C91C2A-E9C2-4B89-A016-C19F91A9C380}" destId="{5DAAA377-C33C-4812-8139-C00A9ACD5E15}" srcOrd="5" destOrd="0" presId="urn:microsoft.com/office/officeart/2005/8/layout/vProcess5"/>
    <dgm:cxn modelId="{1354B123-AADB-463B-91CD-FC6AB8495808}" type="presParOf" srcId="{27C91C2A-E9C2-4B89-A016-C19F91A9C380}" destId="{721438CA-7BA4-465C-AF26-3ED5BCE16518}" srcOrd="6" destOrd="0" presId="urn:microsoft.com/office/officeart/2005/8/layout/vProcess5"/>
    <dgm:cxn modelId="{834EC389-BCAF-4A84-AAA8-B45273626F22}" type="presParOf" srcId="{27C91C2A-E9C2-4B89-A016-C19F91A9C380}" destId="{4D370B54-41F2-455E-B7DA-CDFD3C50069A}" srcOrd="7" destOrd="0" presId="urn:microsoft.com/office/officeart/2005/8/layout/vProcess5"/>
    <dgm:cxn modelId="{16097411-E32D-4F34-ADBE-A9475045208C}" type="presParOf" srcId="{27C91C2A-E9C2-4B89-A016-C19F91A9C380}" destId="{1076E374-5C13-4309-B08F-3A2990BB14B1}" srcOrd="8" destOrd="0" presId="urn:microsoft.com/office/officeart/2005/8/layout/vProcess5"/>
    <dgm:cxn modelId="{AFABAD3E-2DC1-49D9-A9EA-8E5A305C2111}" type="presParOf" srcId="{27C91C2A-E9C2-4B89-A016-C19F91A9C380}" destId="{367C0DA2-61B8-4AD5-87BA-9B7902824F72}" srcOrd="9" destOrd="0" presId="urn:microsoft.com/office/officeart/2005/8/layout/vProcess5"/>
    <dgm:cxn modelId="{7A464CB8-67B3-4D85-8A4E-94E4BB6DE2F5}" type="presParOf" srcId="{27C91C2A-E9C2-4B89-A016-C19F91A9C380}" destId="{AB0DB7A8-626A-4D42-A26A-A6584D07A01D}" srcOrd="10" destOrd="0" presId="urn:microsoft.com/office/officeart/2005/8/layout/vProcess5"/>
    <dgm:cxn modelId="{DA019F05-9D96-4945-9649-527A76BE6ED3}" type="presParOf" srcId="{27C91C2A-E9C2-4B89-A016-C19F91A9C380}" destId="{273AF311-4F54-43FD-B3EC-1EDC71C194C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7B1952-9B2C-4156-8D75-929A889AF613}" type="doc">
      <dgm:prSet loTypeId="urn:microsoft.com/office/officeart/2005/8/layout/radial6" loCatId="relationship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1BFF2FA0-AC08-436C-903C-6B9262530CBE}">
      <dgm:prSet phldrT="[Text]" custT="1"/>
      <dgm:spPr/>
      <dgm:t>
        <a:bodyPr/>
        <a:lstStyle/>
        <a:p>
          <a:r>
            <a:rPr lang="en-US" sz="800" b="1" dirty="0" smtClean="0"/>
            <a:t>Texas LMHA </a:t>
          </a:r>
          <a:endParaRPr lang="en-US" sz="800" b="1" dirty="0"/>
        </a:p>
      </dgm:t>
    </dgm:pt>
    <dgm:pt modelId="{516D8D7B-DE1B-4E3C-9716-004519EFC3D1}" type="parTrans" cxnId="{1125EC44-7492-4613-8F0C-15A7337E002C}">
      <dgm:prSet/>
      <dgm:spPr/>
      <dgm:t>
        <a:bodyPr/>
        <a:lstStyle/>
        <a:p>
          <a:endParaRPr lang="en-US" sz="800" b="1"/>
        </a:p>
      </dgm:t>
    </dgm:pt>
    <dgm:pt modelId="{279C7F8F-8F7C-4741-9FEB-E93545F28DCB}" type="sibTrans" cxnId="{1125EC44-7492-4613-8F0C-15A7337E002C}">
      <dgm:prSet/>
      <dgm:spPr/>
      <dgm:t>
        <a:bodyPr/>
        <a:lstStyle/>
        <a:p>
          <a:endParaRPr lang="en-US" sz="800" b="1"/>
        </a:p>
      </dgm:t>
    </dgm:pt>
    <dgm:pt modelId="{B4FBF830-2F34-464C-AC5E-D4C2BF52DD3A}">
      <dgm:prSet custT="1"/>
      <dgm:spPr/>
      <dgm:t>
        <a:bodyPr/>
        <a:lstStyle/>
        <a:p>
          <a:r>
            <a:rPr lang="en-US" sz="800" b="1" dirty="0" smtClean="0"/>
            <a:t>Jail Diversion for Persons with BH Needs</a:t>
          </a:r>
          <a:endParaRPr lang="en-US" sz="800" b="1" dirty="0"/>
        </a:p>
      </dgm:t>
    </dgm:pt>
    <dgm:pt modelId="{4E168A1A-978A-4554-8BDA-2DE1CD8AD5BA}" type="parTrans" cxnId="{0B6A054C-A2E1-4292-BB1B-EC37C54F83ED}">
      <dgm:prSet/>
      <dgm:spPr/>
      <dgm:t>
        <a:bodyPr/>
        <a:lstStyle/>
        <a:p>
          <a:endParaRPr lang="en-US" sz="800" b="1"/>
        </a:p>
      </dgm:t>
    </dgm:pt>
    <dgm:pt modelId="{F336B021-D33F-422E-8654-8980A398FA2C}" type="sibTrans" cxnId="{0B6A054C-A2E1-4292-BB1B-EC37C54F83ED}">
      <dgm:prSet/>
      <dgm:spPr/>
      <dgm:t>
        <a:bodyPr/>
        <a:lstStyle/>
        <a:p>
          <a:endParaRPr lang="en-US" sz="800" b="1"/>
        </a:p>
      </dgm:t>
    </dgm:pt>
    <dgm:pt modelId="{4731F827-17B6-47FC-82A2-7B2DB317C684}">
      <dgm:prSet custT="1"/>
      <dgm:spPr/>
      <dgm:t>
        <a:bodyPr/>
        <a:lstStyle/>
        <a:p>
          <a:r>
            <a:rPr lang="en-US" sz="800" b="1" dirty="0" smtClean="0"/>
            <a:t>Veteran Peer Support</a:t>
          </a:r>
          <a:endParaRPr lang="en-US" sz="800" b="1" dirty="0"/>
        </a:p>
      </dgm:t>
    </dgm:pt>
    <dgm:pt modelId="{9FE07F12-443F-4032-B9F8-BCA8A488219D}" type="parTrans" cxnId="{34E80114-B35D-4727-B36C-8A32DAABF4A5}">
      <dgm:prSet/>
      <dgm:spPr/>
      <dgm:t>
        <a:bodyPr/>
        <a:lstStyle/>
        <a:p>
          <a:endParaRPr lang="en-US" sz="800" b="1"/>
        </a:p>
      </dgm:t>
    </dgm:pt>
    <dgm:pt modelId="{FC3758FC-344C-43ED-B25B-833E58832743}" type="sibTrans" cxnId="{34E80114-B35D-4727-B36C-8A32DAABF4A5}">
      <dgm:prSet/>
      <dgm:spPr/>
      <dgm:t>
        <a:bodyPr/>
        <a:lstStyle/>
        <a:p>
          <a:endParaRPr lang="en-US" sz="800" b="1"/>
        </a:p>
      </dgm:t>
    </dgm:pt>
    <dgm:pt modelId="{2A4233D7-EA33-441D-923F-8D834B250EE3}">
      <dgm:prSet custT="1"/>
      <dgm:spPr/>
      <dgm:t>
        <a:bodyPr/>
        <a:lstStyle/>
        <a:p>
          <a:r>
            <a:rPr lang="en-US" sz="800" b="1" dirty="0" smtClean="0"/>
            <a:t>Transitional Housing</a:t>
          </a:r>
          <a:endParaRPr lang="en-US" sz="800" b="1" dirty="0"/>
        </a:p>
      </dgm:t>
    </dgm:pt>
    <dgm:pt modelId="{838817AC-D2E6-4DAA-AFC3-77B20E4800D3}" type="parTrans" cxnId="{C1D13FB9-E99C-43E8-89C3-C708ED3E8FDE}">
      <dgm:prSet/>
      <dgm:spPr/>
      <dgm:t>
        <a:bodyPr/>
        <a:lstStyle/>
        <a:p>
          <a:endParaRPr lang="en-US" sz="800" b="1"/>
        </a:p>
      </dgm:t>
    </dgm:pt>
    <dgm:pt modelId="{D7FE0B6B-8433-426B-AC76-21F90742F7B5}" type="sibTrans" cxnId="{C1D13FB9-E99C-43E8-89C3-C708ED3E8FDE}">
      <dgm:prSet/>
      <dgm:spPr/>
      <dgm:t>
        <a:bodyPr/>
        <a:lstStyle/>
        <a:p>
          <a:endParaRPr lang="en-US" sz="800" b="1"/>
        </a:p>
      </dgm:t>
    </dgm:pt>
    <dgm:pt modelId="{920EE9C7-BBD2-45CB-8E58-8481EEE72F41}">
      <dgm:prSet custT="1"/>
      <dgm:spPr/>
      <dgm:t>
        <a:bodyPr/>
        <a:lstStyle/>
        <a:p>
          <a:r>
            <a:rPr lang="en-US" sz="800" b="1" dirty="0" smtClean="0"/>
            <a:t>Telemedicine</a:t>
          </a:r>
          <a:endParaRPr lang="en-US" sz="800" b="1" dirty="0"/>
        </a:p>
      </dgm:t>
    </dgm:pt>
    <dgm:pt modelId="{847D08B5-A6F5-4816-BF1C-523A7B3AD854}" type="parTrans" cxnId="{E0EA87EB-0C2E-4CB6-9007-7A75A64A1DE2}">
      <dgm:prSet/>
      <dgm:spPr/>
      <dgm:t>
        <a:bodyPr/>
        <a:lstStyle/>
        <a:p>
          <a:endParaRPr lang="en-US" sz="800" b="1"/>
        </a:p>
      </dgm:t>
    </dgm:pt>
    <dgm:pt modelId="{5E5EF85D-94B8-47DD-B67B-0E4463814465}" type="sibTrans" cxnId="{E0EA87EB-0C2E-4CB6-9007-7A75A64A1DE2}">
      <dgm:prSet/>
      <dgm:spPr/>
      <dgm:t>
        <a:bodyPr/>
        <a:lstStyle/>
        <a:p>
          <a:endParaRPr lang="en-US" sz="800" b="1"/>
        </a:p>
      </dgm:t>
    </dgm:pt>
    <dgm:pt modelId="{7A2E7B41-01CA-461F-AF00-056AE184A3EA}">
      <dgm:prSet custT="1"/>
      <dgm:spPr/>
      <dgm:t>
        <a:bodyPr/>
        <a:lstStyle/>
        <a:p>
          <a:r>
            <a:rPr lang="en-US" sz="800" b="1" dirty="0" smtClean="0"/>
            <a:t>Trauma Informed Care</a:t>
          </a:r>
          <a:endParaRPr lang="en-US" sz="800" b="1" dirty="0"/>
        </a:p>
      </dgm:t>
    </dgm:pt>
    <dgm:pt modelId="{4C1E35EF-2FFE-4B0A-9216-042757B42E6E}" type="parTrans" cxnId="{FCDE9A2F-FDA5-4EB6-AA37-677533846794}">
      <dgm:prSet/>
      <dgm:spPr/>
      <dgm:t>
        <a:bodyPr/>
        <a:lstStyle/>
        <a:p>
          <a:endParaRPr lang="en-US" sz="800" b="1"/>
        </a:p>
      </dgm:t>
    </dgm:pt>
    <dgm:pt modelId="{E360284F-DC47-43C8-99D0-7BE5D6CBDAB2}" type="sibTrans" cxnId="{FCDE9A2F-FDA5-4EB6-AA37-677533846794}">
      <dgm:prSet/>
      <dgm:spPr/>
      <dgm:t>
        <a:bodyPr/>
        <a:lstStyle/>
        <a:p>
          <a:endParaRPr lang="en-US" sz="800" b="1"/>
        </a:p>
      </dgm:t>
    </dgm:pt>
    <dgm:pt modelId="{39788143-33AE-4F29-9AF8-D0D97DC4AA85}" type="pres">
      <dgm:prSet presAssocID="{607B1952-9B2C-4156-8D75-929A889AF61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A0A313-BB80-42C2-945E-04B32717D416}" type="pres">
      <dgm:prSet presAssocID="{1BFF2FA0-AC08-436C-903C-6B9262530CBE}" presName="centerShape" presStyleLbl="node0" presStyleIdx="0" presStyleCnt="1"/>
      <dgm:spPr/>
      <dgm:t>
        <a:bodyPr/>
        <a:lstStyle/>
        <a:p>
          <a:endParaRPr lang="en-US"/>
        </a:p>
      </dgm:t>
    </dgm:pt>
    <dgm:pt modelId="{32FBF463-C7D1-42DA-8A8D-76800E35E5D1}" type="pres">
      <dgm:prSet presAssocID="{B4FBF830-2F34-464C-AC5E-D4C2BF52DD3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E038A3-A770-4FB0-9575-9E442AA60C3F}" type="pres">
      <dgm:prSet presAssocID="{B4FBF830-2F34-464C-AC5E-D4C2BF52DD3A}" presName="dummy" presStyleCnt="0"/>
      <dgm:spPr/>
      <dgm:t>
        <a:bodyPr/>
        <a:lstStyle/>
        <a:p>
          <a:endParaRPr lang="en-US"/>
        </a:p>
      </dgm:t>
    </dgm:pt>
    <dgm:pt modelId="{641575A5-5960-4046-9454-FE34F461F3A3}" type="pres">
      <dgm:prSet presAssocID="{F336B021-D33F-422E-8654-8980A398FA2C}" presName="sibTrans" presStyleLbl="sibTrans2D1" presStyleIdx="0" presStyleCnt="5"/>
      <dgm:spPr/>
      <dgm:t>
        <a:bodyPr/>
        <a:lstStyle/>
        <a:p>
          <a:endParaRPr lang="en-US"/>
        </a:p>
      </dgm:t>
    </dgm:pt>
    <dgm:pt modelId="{7143F541-8818-44B5-9AB3-955DA7005B78}" type="pres">
      <dgm:prSet presAssocID="{4731F827-17B6-47FC-82A2-7B2DB317C68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3C999B-D079-4FFC-B082-BE01DC8BF5D4}" type="pres">
      <dgm:prSet presAssocID="{4731F827-17B6-47FC-82A2-7B2DB317C684}" presName="dummy" presStyleCnt="0"/>
      <dgm:spPr/>
      <dgm:t>
        <a:bodyPr/>
        <a:lstStyle/>
        <a:p>
          <a:endParaRPr lang="en-US"/>
        </a:p>
      </dgm:t>
    </dgm:pt>
    <dgm:pt modelId="{599E9147-CF8E-4982-AB03-38CCD043395E}" type="pres">
      <dgm:prSet presAssocID="{FC3758FC-344C-43ED-B25B-833E58832743}" presName="sibTrans" presStyleLbl="sibTrans2D1" presStyleIdx="1" presStyleCnt="5"/>
      <dgm:spPr/>
      <dgm:t>
        <a:bodyPr/>
        <a:lstStyle/>
        <a:p>
          <a:endParaRPr lang="en-US"/>
        </a:p>
      </dgm:t>
    </dgm:pt>
    <dgm:pt modelId="{BDDCF12E-4591-4C05-9A48-C697A57C7F98}" type="pres">
      <dgm:prSet presAssocID="{2A4233D7-EA33-441D-923F-8D834B250EE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91DE7F-246B-4A34-93DB-E99ADC716FD4}" type="pres">
      <dgm:prSet presAssocID="{2A4233D7-EA33-441D-923F-8D834B250EE3}" presName="dummy" presStyleCnt="0"/>
      <dgm:spPr/>
      <dgm:t>
        <a:bodyPr/>
        <a:lstStyle/>
        <a:p>
          <a:endParaRPr lang="en-US"/>
        </a:p>
      </dgm:t>
    </dgm:pt>
    <dgm:pt modelId="{26A891C2-C8D0-4C58-B893-A93A7D4D944B}" type="pres">
      <dgm:prSet presAssocID="{D7FE0B6B-8433-426B-AC76-21F90742F7B5}" presName="sibTrans" presStyleLbl="sibTrans2D1" presStyleIdx="2" presStyleCnt="5"/>
      <dgm:spPr/>
      <dgm:t>
        <a:bodyPr/>
        <a:lstStyle/>
        <a:p>
          <a:endParaRPr lang="en-US"/>
        </a:p>
      </dgm:t>
    </dgm:pt>
    <dgm:pt modelId="{A885E068-1E6F-46D2-A52D-C3190B7D71BB}" type="pres">
      <dgm:prSet presAssocID="{920EE9C7-BBD2-45CB-8E58-8481EEE72F4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7BDB9A-94EB-441B-B817-FDDDCCD338FF}" type="pres">
      <dgm:prSet presAssocID="{920EE9C7-BBD2-45CB-8E58-8481EEE72F41}" presName="dummy" presStyleCnt="0"/>
      <dgm:spPr/>
      <dgm:t>
        <a:bodyPr/>
        <a:lstStyle/>
        <a:p>
          <a:endParaRPr lang="en-US"/>
        </a:p>
      </dgm:t>
    </dgm:pt>
    <dgm:pt modelId="{6343C02A-B35F-4948-864E-C64313E10BBC}" type="pres">
      <dgm:prSet presAssocID="{5E5EF85D-94B8-47DD-B67B-0E4463814465}" presName="sibTrans" presStyleLbl="sibTrans2D1" presStyleIdx="3" presStyleCnt="5"/>
      <dgm:spPr/>
      <dgm:t>
        <a:bodyPr/>
        <a:lstStyle/>
        <a:p>
          <a:endParaRPr lang="en-US"/>
        </a:p>
      </dgm:t>
    </dgm:pt>
    <dgm:pt modelId="{677ED4DF-5AC8-46AC-83EF-E330B3E96BA2}" type="pres">
      <dgm:prSet presAssocID="{7A2E7B41-01CA-461F-AF00-056AE184A3E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79F3CE-CC19-4A4A-A2B8-DBC556076DFA}" type="pres">
      <dgm:prSet presAssocID="{7A2E7B41-01CA-461F-AF00-056AE184A3EA}" presName="dummy" presStyleCnt="0"/>
      <dgm:spPr/>
      <dgm:t>
        <a:bodyPr/>
        <a:lstStyle/>
        <a:p>
          <a:endParaRPr lang="en-US"/>
        </a:p>
      </dgm:t>
    </dgm:pt>
    <dgm:pt modelId="{DE376710-6FDE-472B-AEBB-24C5580650FB}" type="pres">
      <dgm:prSet presAssocID="{E360284F-DC47-43C8-99D0-7BE5D6CBDAB2}" presName="sibTrans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B7BC6337-F470-4404-9194-D4DFDAEC0938}" type="presOf" srcId="{2A4233D7-EA33-441D-923F-8D834B250EE3}" destId="{BDDCF12E-4591-4C05-9A48-C697A57C7F98}" srcOrd="0" destOrd="0" presId="urn:microsoft.com/office/officeart/2005/8/layout/radial6"/>
    <dgm:cxn modelId="{BA5B5A17-3291-4E41-BC0D-BB851752E010}" type="presOf" srcId="{D7FE0B6B-8433-426B-AC76-21F90742F7B5}" destId="{26A891C2-C8D0-4C58-B893-A93A7D4D944B}" srcOrd="0" destOrd="0" presId="urn:microsoft.com/office/officeart/2005/8/layout/radial6"/>
    <dgm:cxn modelId="{E0EA87EB-0C2E-4CB6-9007-7A75A64A1DE2}" srcId="{1BFF2FA0-AC08-436C-903C-6B9262530CBE}" destId="{920EE9C7-BBD2-45CB-8E58-8481EEE72F41}" srcOrd="3" destOrd="0" parTransId="{847D08B5-A6F5-4816-BF1C-523A7B3AD854}" sibTransId="{5E5EF85D-94B8-47DD-B67B-0E4463814465}"/>
    <dgm:cxn modelId="{06C8A33B-FFC2-47C7-9231-DAB7E906E734}" type="presOf" srcId="{5E5EF85D-94B8-47DD-B67B-0E4463814465}" destId="{6343C02A-B35F-4948-864E-C64313E10BBC}" srcOrd="0" destOrd="0" presId="urn:microsoft.com/office/officeart/2005/8/layout/radial6"/>
    <dgm:cxn modelId="{F96FFF31-0240-49C6-A037-8D4680A6DDBF}" type="presOf" srcId="{7A2E7B41-01CA-461F-AF00-056AE184A3EA}" destId="{677ED4DF-5AC8-46AC-83EF-E330B3E96BA2}" srcOrd="0" destOrd="0" presId="urn:microsoft.com/office/officeart/2005/8/layout/radial6"/>
    <dgm:cxn modelId="{34E80114-B35D-4727-B36C-8A32DAABF4A5}" srcId="{1BFF2FA0-AC08-436C-903C-6B9262530CBE}" destId="{4731F827-17B6-47FC-82A2-7B2DB317C684}" srcOrd="1" destOrd="0" parTransId="{9FE07F12-443F-4032-B9F8-BCA8A488219D}" sibTransId="{FC3758FC-344C-43ED-B25B-833E58832743}"/>
    <dgm:cxn modelId="{0B6A054C-A2E1-4292-BB1B-EC37C54F83ED}" srcId="{1BFF2FA0-AC08-436C-903C-6B9262530CBE}" destId="{B4FBF830-2F34-464C-AC5E-D4C2BF52DD3A}" srcOrd="0" destOrd="0" parTransId="{4E168A1A-978A-4554-8BDA-2DE1CD8AD5BA}" sibTransId="{F336B021-D33F-422E-8654-8980A398FA2C}"/>
    <dgm:cxn modelId="{C448F196-BA52-44F6-889E-B85B44BAC86A}" type="presOf" srcId="{1BFF2FA0-AC08-436C-903C-6B9262530CBE}" destId="{70A0A313-BB80-42C2-945E-04B32717D416}" srcOrd="0" destOrd="0" presId="urn:microsoft.com/office/officeart/2005/8/layout/radial6"/>
    <dgm:cxn modelId="{33533CDB-B64A-4409-962D-03E2995FFCAC}" type="presOf" srcId="{607B1952-9B2C-4156-8D75-929A889AF613}" destId="{39788143-33AE-4F29-9AF8-D0D97DC4AA85}" srcOrd="0" destOrd="0" presId="urn:microsoft.com/office/officeart/2005/8/layout/radial6"/>
    <dgm:cxn modelId="{E284C516-1ACD-41E8-ADCD-7999865DBBF5}" type="presOf" srcId="{FC3758FC-344C-43ED-B25B-833E58832743}" destId="{599E9147-CF8E-4982-AB03-38CCD043395E}" srcOrd="0" destOrd="0" presId="urn:microsoft.com/office/officeart/2005/8/layout/radial6"/>
    <dgm:cxn modelId="{F2BA433E-803E-4602-807B-62F3E8557161}" type="presOf" srcId="{4731F827-17B6-47FC-82A2-7B2DB317C684}" destId="{7143F541-8818-44B5-9AB3-955DA7005B78}" srcOrd="0" destOrd="0" presId="urn:microsoft.com/office/officeart/2005/8/layout/radial6"/>
    <dgm:cxn modelId="{FCDE9A2F-FDA5-4EB6-AA37-677533846794}" srcId="{1BFF2FA0-AC08-436C-903C-6B9262530CBE}" destId="{7A2E7B41-01CA-461F-AF00-056AE184A3EA}" srcOrd="4" destOrd="0" parTransId="{4C1E35EF-2FFE-4B0A-9216-042757B42E6E}" sibTransId="{E360284F-DC47-43C8-99D0-7BE5D6CBDAB2}"/>
    <dgm:cxn modelId="{5BE50F06-4947-47CC-ACEC-632CABB6119B}" type="presOf" srcId="{F336B021-D33F-422E-8654-8980A398FA2C}" destId="{641575A5-5960-4046-9454-FE34F461F3A3}" srcOrd="0" destOrd="0" presId="urn:microsoft.com/office/officeart/2005/8/layout/radial6"/>
    <dgm:cxn modelId="{1125EC44-7492-4613-8F0C-15A7337E002C}" srcId="{607B1952-9B2C-4156-8D75-929A889AF613}" destId="{1BFF2FA0-AC08-436C-903C-6B9262530CBE}" srcOrd="0" destOrd="0" parTransId="{516D8D7B-DE1B-4E3C-9716-004519EFC3D1}" sibTransId="{279C7F8F-8F7C-4741-9FEB-E93545F28DCB}"/>
    <dgm:cxn modelId="{582C8DCC-5BB5-4764-9484-43BEB6A12AA6}" type="presOf" srcId="{920EE9C7-BBD2-45CB-8E58-8481EEE72F41}" destId="{A885E068-1E6F-46D2-A52D-C3190B7D71BB}" srcOrd="0" destOrd="0" presId="urn:microsoft.com/office/officeart/2005/8/layout/radial6"/>
    <dgm:cxn modelId="{C1D13FB9-E99C-43E8-89C3-C708ED3E8FDE}" srcId="{1BFF2FA0-AC08-436C-903C-6B9262530CBE}" destId="{2A4233D7-EA33-441D-923F-8D834B250EE3}" srcOrd="2" destOrd="0" parTransId="{838817AC-D2E6-4DAA-AFC3-77B20E4800D3}" sibTransId="{D7FE0B6B-8433-426B-AC76-21F90742F7B5}"/>
    <dgm:cxn modelId="{097E852E-362A-45CC-84FD-B1B610D3C389}" type="presOf" srcId="{E360284F-DC47-43C8-99D0-7BE5D6CBDAB2}" destId="{DE376710-6FDE-472B-AEBB-24C5580650FB}" srcOrd="0" destOrd="0" presId="urn:microsoft.com/office/officeart/2005/8/layout/radial6"/>
    <dgm:cxn modelId="{F7592FCF-1240-4347-B3B3-60FEBD949410}" type="presOf" srcId="{B4FBF830-2F34-464C-AC5E-D4C2BF52DD3A}" destId="{32FBF463-C7D1-42DA-8A8D-76800E35E5D1}" srcOrd="0" destOrd="0" presId="urn:microsoft.com/office/officeart/2005/8/layout/radial6"/>
    <dgm:cxn modelId="{AC0CCA7E-06D6-4B66-A7A8-2FFF547047A9}" type="presParOf" srcId="{39788143-33AE-4F29-9AF8-D0D97DC4AA85}" destId="{70A0A313-BB80-42C2-945E-04B32717D416}" srcOrd="0" destOrd="0" presId="urn:microsoft.com/office/officeart/2005/8/layout/radial6"/>
    <dgm:cxn modelId="{7A1FC4A8-FDB4-4D9E-BCA6-0E8E02EBA0F8}" type="presParOf" srcId="{39788143-33AE-4F29-9AF8-D0D97DC4AA85}" destId="{32FBF463-C7D1-42DA-8A8D-76800E35E5D1}" srcOrd="1" destOrd="0" presId="urn:microsoft.com/office/officeart/2005/8/layout/radial6"/>
    <dgm:cxn modelId="{CD042B01-FCCA-4876-A46A-303C76FC7B77}" type="presParOf" srcId="{39788143-33AE-4F29-9AF8-D0D97DC4AA85}" destId="{DDE038A3-A770-4FB0-9575-9E442AA60C3F}" srcOrd="2" destOrd="0" presId="urn:microsoft.com/office/officeart/2005/8/layout/radial6"/>
    <dgm:cxn modelId="{C3F351DB-E448-49AA-BE33-BAE603043111}" type="presParOf" srcId="{39788143-33AE-4F29-9AF8-D0D97DC4AA85}" destId="{641575A5-5960-4046-9454-FE34F461F3A3}" srcOrd="3" destOrd="0" presId="urn:microsoft.com/office/officeart/2005/8/layout/radial6"/>
    <dgm:cxn modelId="{EFDAF3AD-AEF7-49CE-864F-489466224DF4}" type="presParOf" srcId="{39788143-33AE-4F29-9AF8-D0D97DC4AA85}" destId="{7143F541-8818-44B5-9AB3-955DA7005B78}" srcOrd="4" destOrd="0" presId="urn:microsoft.com/office/officeart/2005/8/layout/radial6"/>
    <dgm:cxn modelId="{18D95B94-B0C3-4841-9676-93570529C4F7}" type="presParOf" srcId="{39788143-33AE-4F29-9AF8-D0D97DC4AA85}" destId="{2D3C999B-D079-4FFC-B082-BE01DC8BF5D4}" srcOrd="5" destOrd="0" presId="urn:microsoft.com/office/officeart/2005/8/layout/radial6"/>
    <dgm:cxn modelId="{7343C1AF-00BF-491B-8AC1-6FF7831A4B35}" type="presParOf" srcId="{39788143-33AE-4F29-9AF8-D0D97DC4AA85}" destId="{599E9147-CF8E-4982-AB03-38CCD043395E}" srcOrd="6" destOrd="0" presId="urn:microsoft.com/office/officeart/2005/8/layout/radial6"/>
    <dgm:cxn modelId="{F72AE6FC-16D2-4D9B-BABF-5255F8DD0659}" type="presParOf" srcId="{39788143-33AE-4F29-9AF8-D0D97DC4AA85}" destId="{BDDCF12E-4591-4C05-9A48-C697A57C7F98}" srcOrd="7" destOrd="0" presId="urn:microsoft.com/office/officeart/2005/8/layout/radial6"/>
    <dgm:cxn modelId="{120F2B98-6D6A-496C-98DD-A265287A14E4}" type="presParOf" srcId="{39788143-33AE-4F29-9AF8-D0D97DC4AA85}" destId="{6391DE7F-246B-4A34-93DB-E99ADC716FD4}" srcOrd="8" destOrd="0" presId="urn:microsoft.com/office/officeart/2005/8/layout/radial6"/>
    <dgm:cxn modelId="{C17D8878-DB02-465E-9800-7C18E6FF8BF4}" type="presParOf" srcId="{39788143-33AE-4F29-9AF8-D0D97DC4AA85}" destId="{26A891C2-C8D0-4C58-B893-A93A7D4D944B}" srcOrd="9" destOrd="0" presId="urn:microsoft.com/office/officeart/2005/8/layout/radial6"/>
    <dgm:cxn modelId="{9565FBB1-3BCE-4AB2-B2F7-61D77309425F}" type="presParOf" srcId="{39788143-33AE-4F29-9AF8-D0D97DC4AA85}" destId="{A885E068-1E6F-46D2-A52D-C3190B7D71BB}" srcOrd="10" destOrd="0" presId="urn:microsoft.com/office/officeart/2005/8/layout/radial6"/>
    <dgm:cxn modelId="{1EC54FA3-D695-48A8-B0A9-C119316F6D61}" type="presParOf" srcId="{39788143-33AE-4F29-9AF8-D0D97DC4AA85}" destId="{9D7BDB9A-94EB-441B-B817-FDDDCCD338FF}" srcOrd="11" destOrd="0" presId="urn:microsoft.com/office/officeart/2005/8/layout/radial6"/>
    <dgm:cxn modelId="{1E58B1E8-F72B-4756-B0AF-FC077248B9FC}" type="presParOf" srcId="{39788143-33AE-4F29-9AF8-D0D97DC4AA85}" destId="{6343C02A-B35F-4948-864E-C64313E10BBC}" srcOrd="12" destOrd="0" presId="urn:microsoft.com/office/officeart/2005/8/layout/radial6"/>
    <dgm:cxn modelId="{25B14C71-C197-4E4F-B99B-F5217364C337}" type="presParOf" srcId="{39788143-33AE-4F29-9AF8-D0D97DC4AA85}" destId="{677ED4DF-5AC8-46AC-83EF-E330B3E96BA2}" srcOrd="13" destOrd="0" presId="urn:microsoft.com/office/officeart/2005/8/layout/radial6"/>
    <dgm:cxn modelId="{83A89626-9DC2-4951-81C8-E56FE3C9D2D7}" type="presParOf" srcId="{39788143-33AE-4F29-9AF8-D0D97DC4AA85}" destId="{0279F3CE-CC19-4A4A-A2B8-DBC556076DFA}" srcOrd="14" destOrd="0" presId="urn:microsoft.com/office/officeart/2005/8/layout/radial6"/>
    <dgm:cxn modelId="{3DBCCE45-0D27-4F95-9607-DA359C5AEC63}" type="presParOf" srcId="{39788143-33AE-4F29-9AF8-D0D97DC4AA85}" destId="{DE376710-6FDE-472B-AEBB-24C5580650FB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A963B3D-F02D-420C-B858-9894A387114F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28BFD1-2F68-4780-A921-2B93F99E05C4}">
      <dgm:prSet phldrT="[Text]"/>
      <dgm:spPr/>
      <dgm:t>
        <a:bodyPr/>
        <a:lstStyle/>
        <a:p>
          <a:r>
            <a:rPr lang="en-US" b="1" dirty="0" smtClean="0"/>
            <a:t>Patient/Front Desk Staff Interaction</a:t>
          </a:r>
          <a:endParaRPr lang="en-US" b="1" dirty="0"/>
        </a:p>
      </dgm:t>
    </dgm:pt>
    <dgm:pt modelId="{C2796E54-B995-43A4-9A9B-0B52FB74917F}" type="parTrans" cxnId="{E50B0F8C-6035-4C39-92F1-42B4AE781AE9}">
      <dgm:prSet/>
      <dgm:spPr/>
      <dgm:t>
        <a:bodyPr/>
        <a:lstStyle/>
        <a:p>
          <a:endParaRPr lang="en-US"/>
        </a:p>
      </dgm:t>
    </dgm:pt>
    <dgm:pt modelId="{58BDDAE1-D409-48D2-B984-7B0C80CE57C2}" type="sibTrans" cxnId="{E50B0F8C-6035-4C39-92F1-42B4AE781AE9}">
      <dgm:prSet/>
      <dgm:spPr/>
      <dgm:t>
        <a:bodyPr/>
        <a:lstStyle/>
        <a:p>
          <a:endParaRPr lang="en-US" dirty="0"/>
        </a:p>
      </dgm:t>
    </dgm:pt>
    <dgm:pt modelId="{DA7D13EB-525E-48EB-8F54-36F2F6EB7288}">
      <dgm:prSet phldrT="[Text]"/>
      <dgm:spPr/>
      <dgm:t>
        <a:bodyPr/>
        <a:lstStyle/>
        <a:p>
          <a:r>
            <a:rPr lang="en-US" dirty="0" smtClean="0"/>
            <a:t>Patient Enters Clink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 descr="Three step process showing patient intake to patient discharge"/>
        </a:ext>
      </dgm:extLst>
    </dgm:pt>
    <dgm:pt modelId="{7950B11E-912C-4FF9-9BEC-506F837BCF6B}" type="parTrans" cxnId="{E1FCDFB9-9969-4C48-B535-B01C9AB89618}">
      <dgm:prSet/>
      <dgm:spPr/>
      <dgm:t>
        <a:bodyPr/>
        <a:lstStyle/>
        <a:p>
          <a:endParaRPr lang="en-US"/>
        </a:p>
      </dgm:t>
    </dgm:pt>
    <dgm:pt modelId="{5B1D6AB9-6481-4258-95B6-F61FF99D1549}" type="sibTrans" cxnId="{E1FCDFB9-9969-4C48-B535-B01C9AB89618}">
      <dgm:prSet/>
      <dgm:spPr/>
      <dgm:t>
        <a:bodyPr/>
        <a:lstStyle/>
        <a:p>
          <a:endParaRPr lang="en-US"/>
        </a:p>
      </dgm:t>
    </dgm:pt>
    <dgm:pt modelId="{FB3AE9AE-4174-4D60-9759-9A404D2EE952}">
      <dgm:prSet phldrT="[Text]"/>
      <dgm:spPr/>
      <dgm:t>
        <a:bodyPr/>
        <a:lstStyle/>
        <a:p>
          <a:r>
            <a:rPr lang="en-US" b="1" dirty="0" smtClean="0"/>
            <a:t>Patient/Nurse and Doctor Interaction</a:t>
          </a:r>
          <a:endParaRPr lang="en-US" b="1" dirty="0"/>
        </a:p>
      </dgm:t>
    </dgm:pt>
    <dgm:pt modelId="{F171146B-18D2-43BD-A57A-C86E04BC673D}" type="parTrans" cxnId="{3F9E2D1D-C1B5-409A-AC29-5DBD27618E00}">
      <dgm:prSet/>
      <dgm:spPr/>
      <dgm:t>
        <a:bodyPr/>
        <a:lstStyle/>
        <a:p>
          <a:endParaRPr lang="en-US"/>
        </a:p>
      </dgm:t>
    </dgm:pt>
    <dgm:pt modelId="{7CAC0750-A6AD-4A26-8F97-5C56166CC9D3}" type="sibTrans" cxnId="{3F9E2D1D-C1B5-409A-AC29-5DBD27618E00}">
      <dgm:prSet/>
      <dgm:spPr/>
      <dgm:t>
        <a:bodyPr/>
        <a:lstStyle/>
        <a:p>
          <a:endParaRPr lang="en-US" dirty="0"/>
        </a:p>
      </dgm:t>
    </dgm:pt>
    <dgm:pt modelId="{099676CF-4F3B-423E-B409-84048666226D}">
      <dgm:prSet phldrT="[Text]"/>
      <dgm:spPr/>
      <dgm:t>
        <a:bodyPr/>
        <a:lstStyle/>
        <a:p>
          <a:endParaRPr lang="en-US" dirty="0"/>
        </a:p>
      </dgm:t>
      <dgm:extLst>
        <a:ext uri="{E40237B7-FDA0-4F09-8148-C483321AD2D9}">
          <dgm14:cNvPr xmlns:dgm14="http://schemas.microsoft.com/office/drawing/2010/diagram" id="0" name="" descr="Three step process showing patient intake to patient discharge" title="Three step process showing patient intake to patient discharge"/>
        </a:ext>
      </dgm:extLst>
    </dgm:pt>
    <dgm:pt modelId="{AC2C55F0-AD73-4C95-92D2-C10826F0086B}" type="parTrans" cxnId="{E40E919B-68F6-420F-99D7-AF6C8E7A579E}">
      <dgm:prSet/>
      <dgm:spPr/>
      <dgm:t>
        <a:bodyPr/>
        <a:lstStyle/>
        <a:p>
          <a:endParaRPr lang="en-US"/>
        </a:p>
      </dgm:t>
    </dgm:pt>
    <dgm:pt modelId="{8CB3213E-EFE0-432A-B24D-1FC2A5BD987A}" type="sibTrans" cxnId="{E40E919B-68F6-420F-99D7-AF6C8E7A579E}">
      <dgm:prSet/>
      <dgm:spPr/>
      <dgm:t>
        <a:bodyPr/>
        <a:lstStyle/>
        <a:p>
          <a:endParaRPr lang="en-US"/>
        </a:p>
      </dgm:t>
    </dgm:pt>
    <dgm:pt modelId="{5F7CED45-F3A5-4217-9C57-10E117516806}">
      <dgm:prSet phldrT="[Text]"/>
      <dgm:spPr/>
      <dgm:t>
        <a:bodyPr/>
        <a:lstStyle/>
        <a:p>
          <a:r>
            <a:rPr lang="en-US" b="1" dirty="0" smtClean="0"/>
            <a:t>Patient/Nurse and Front Desk Staff Interaction</a:t>
          </a:r>
          <a:endParaRPr lang="en-US" b="1" dirty="0"/>
        </a:p>
      </dgm:t>
    </dgm:pt>
    <dgm:pt modelId="{C9C008C1-F670-49AB-A02A-5E7345AF1AED}" type="parTrans" cxnId="{9A5C89F0-D53E-4811-826D-A08C7D326E3D}">
      <dgm:prSet/>
      <dgm:spPr/>
      <dgm:t>
        <a:bodyPr/>
        <a:lstStyle/>
        <a:p>
          <a:endParaRPr lang="en-US"/>
        </a:p>
      </dgm:t>
    </dgm:pt>
    <dgm:pt modelId="{81237F79-2B44-4DA4-A8D9-5723BD251430}" type="sibTrans" cxnId="{9A5C89F0-D53E-4811-826D-A08C7D326E3D}">
      <dgm:prSet/>
      <dgm:spPr/>
      <dgm:t>
        <a:bodyPr/>
        <a:lstStyle/>
        <a:p>
          <a:endParaRPr lang="en-US"/>
        </a:p>
      </dgm:t>
    </dgm:pt>
    <dgm:pt modelId="{0DD95AC5-C82B-4E05-B0DE-71B1AC906AEC}">
      <dgm:prSet phldrT="[Text]"/>
      <dgm:spPr/>
      <dgm:t>
        <a:bodyPr/>
        <a:lstStyle/>
        <a:p>
          <a:r>
            <a:rPr lang="en-US" dirty="0" smtClean="0"/>
            <a:t>Nurse Reviews Patient Information</a:t>
          </a:r>
          <a:endParaRPr lang="en-US" dirty="0"/>
        </a:p>
      </dgm:t>
    </dgm:pt>
    <dgm:pt modelId="{8CB8C005-12E3-4344-AD43-9932E1E036FD}" type="parTrans" cxnId="{760AFBF5-70F5-4241-BD85-BEC0D383D521}">
      <dgm:prSet/>
      <dgm:spPr/>
      <dgm:t>
        <a:bodyPr/>
        <a:lstStyle/>
        <a:p>
          <a:endParaRPr lang="en-US"/>
        </a:p>
      </dgm:t>
    </dgm:pt>
    <dgm:pt modelId="{87A65061-71A3-4E37-B519-67D5089D249C}" type="sibTrans" cxnId="{760AFBF5-70F5-4241-BD85-BEC0D383D521}">
      <dgm:prSet/>
      <dgm:spPr/>
      <dgm:t>
        <a:bodyPr/>
        <a:lstStyle/>
        <a:p>
          <a:endParaRPr lang="en-US"/>
        </a:p>
      </dgm:t>
    </dgm:pt>
    <dgm:pt modelId="{53D7A69F-796D-4925-8194-1D4E61364BDC}">
      <dgm:prSet phldrT="[Text]"/>
      <dgm:spPr/>
      <dgm:t>
        <a:bodyPr/>
        <a:lstStyle/>
        <a:p>
          <a:r>
            <a:rPr lang="en-US" dirty="0" smtClean="0"/>
            <a:t>Patient Signs In</a:t>
          </a:r>
          <a:endParaRPr lang="en-US" dirty="0"/>
        </a:p>
      </dgm:t>
    </dgm:pt>
    <dgm:pt modelId="{CCEEAC98-C93D-439F-B13B-8D0015601A40}" type="parTrans" cxnId="{C66309CF-5D8A-4225-8A6A-50CFB3953970}">
      <dgm:prSet/>
      <dgm:spPr/>
      <dgm:t>
        <a:bodyPr/>
        <a:lstStyle/>
        <a:p>
          <a:endParaRPr lang="en-US"/>
        </a:p>
      </dgm:t>
    </dgm:pt>
    <dgm:pt modelId="{2C79862A-066C-4BFC-817D-AE0DAF1A2D95}" type="sibTrans" cxnId="{C66309CF-5D8A-4225-8A6A-50CFB3953970}">
      <dgm:prSet/>
      <dgm:spPr/>
      <dgm:t>
        <a:bodyPr/>
        <a:lstStyle/>
        <a:p>
          <a:endParaRPr lang="en-US"/>
        </a:p>
      </dgm:t>
    </dgm:pt>
    <dgm:pt modelId="{13865540-E098-40E9-83B1-6A610FFC9273}">
      <dgm:prSet phldrT="[Text]"/>
      <dgm:spPr/>
      <dgm:t>
        <a:bodyPr/>
        <a:lstStyle/>
        <a:p>
          <a:r>
            <a:rPr lang="en-US" dirty="0" smtClean="0"/>
            <a:t>Patient Provides Insurance Information to Front Office Staff</a:t>
          </a:r>
          <a:endParaRPr lang="en-US" dirty="0"/>
        </a:p>
      </dgm:t>
    </dgm:pt>
    <dgm:pt modelId="{281A83FC-F094-4C4B-A009-E5AAC4D3D39B}" type="parTrans" cxnId="{D2B9B09A-92B7-486C-9033-7A480C475D21}">
      <dgm:prSet/>
      <dgm:spPr/>
      <dgm:t>
        <a:bodyPr/>
        <a:lstStyle/>
        <a:p>
          <a:endParaRPr lang="en-US"/>
        </a:p>
      </dgm:t>
    </dgm:pt>
    <dgm:pt modelId="{8134650A-86A3-4F9D-928E-1D75FC1F0255}" type="sibTrans" cxnId="{D2B9B09A-92B7-486C-9033-7A480C475D21}">
      <dgm:prSet/>
      <dgm:spPr/>
      <dgm:t>
        <a:bodyPr/>
        <a:lstStyle/>
        <a:p>
          <a:endParaRPr lang="en-US"/>
        </a:p>
      </dgm:t>
    </dgm:pt>
    <dgm:pt modelId="{0BAF15CF-9AA7-41FD-ADCB-F987C6D47257}">
      <dgm:prSet phldrT="[Text]"/>
      <dgm:spPr/>
      <dgm:t>
        <a:bodyPr/>
        <a:lstStyle/>
        <a:p>
          <a:r>
            <a:rPr lang="en-US" dirty="0" smtClean="0"/>
            <a:t>Front Office Staff Fills Out Paperwork</a:t>
          </a:r>
          <a:endParaRPr lang="en-US" dirty="0"/>
        </a:p>
      </dgm:t>
    </dgm:pt>
    <dgm:pt modelId="{BCF4715A-17BD-4071-B7A2-7543D4AE423B}" type="parTrans" cxnId="{6ED85883-CCAD-493E-8B48-4DA8DFC125A6}">
      <dgm:prSet/>
      <dgm:spPr/>
      <dgm:t>
        <a:bodyPr/>
        <a:lstStyle/>
        <a:p>
          <a:endParaRPr lang="en-US"/>
        </a:p>
      </dgm:t>
    </dgm:pt>
    <dgm:pt modelId="{17102846-A5DE-4DFA-973A-7315BFEBF307}" type="sibTrans" cxnId="{6ED85883-CCAD-493E-8B48-4DA8DFC125A6}">
      <dgm:prSet/>
      <dgm:spPr/>
      <dgm:t>
        <a:bodyPr/>
        <a:lstStyle/>
        <a:p>
          <a:endParaRPr lang="en-US"/>
        </a:p>
      </dgm:t>
    </dgm:pt>
    <dgm:pt modelId="{DA65B3EC-BA3F-417F-965D-7B8CB231C5FB}">
      <dgm:prSet phldrT="[Text]"/>
      <dgm:spPr/>
      <dgm:t>
        <a:bodyPr/>
        <a:lstStyle/>
        <a:p>
          <a:r>
            <a:rPr lang="en-US" dirty="0" smtClean="0"/>
            <a:t>Front Office Staff Alerts Nurse Patient is Present</a:t>
          </a:r>
          <a:endParaRPr lang="en-US" dirty="0"/>
        </a:p>
      </dgm:t>
    </dgm:pt>
    <dgm:pt modelId="{235A3DB7-1CAE-4415-B8EA-E828B197F966}" type="parTrans" cxnId="{38B442F5-7A78-4C29-9FF0-4734B8BABDD0}">
      <dgm:prSet/>
      <dgm:spPr/>
      <dgm:t>
        <a:bodyPr/>
        <a:lstStyle/>
        <a:p>
          <a:endParaRPr lang="en-US"/>
        </a:p>
      </dgm:t>
    </dgm:pt>
    <dgm:pt modelId="{EB871AD0-0A71-41A2-83E2-7E56633A3522}" type="sibTrans" cxnId="{38B442F5-7A78-4C29-9FF0-4734B8BABDD0}">
      <dgm:prSet/>
      <dgm:spPr/>
      <dgm:t>
        <a:bodyPr/>
        <a:lstStyle/>
        <a:p>
          <a:endParaRPr lang="en-US"/>
        </a:p>
      </dgm:t>
    </dgm:pt>
    <dgm:pt modelId="{EF9229C2-DC54-439A-B383-AA1C81FED02E}">
      <dgm:prSet phldrT="[Text]"/>
      <dgm:spPr/>
      <dgm:t>
        <a:bodyPr/>
        <a:lstStyle/>
        <a:p>
          <a:r>
            <a:rPr lang="en-US" dirty="0" smtClean="0"/>
            <a:t>Nurse Calls Patient</a:t>
          </a:r>
          <a:endParaRPr lang="en-US" dirty="0"/>
        </a:p>
      </dgm:t>
    </dgm:pt>
    <dgm:pt modelId="{23AE0FE5-DDF9-4806-95B7-0ED26A89ED52}" type="parTrans" cxnId="{E51E6CAF-4B34-4F4B-9AC3-FB0051059E38}">
      <dgm:prSet/>
      <dgm:spPr/>
      <dgm:t>
        <a:bodyPr/>
        <a:lstStyle/>
        <a:p>
          <a:endParaRPr lang="en-US"/>
        </a:p>
      </dgm:t>
    </dgm:pt>
    <dgm:pt modelId="{0BA45418-AD05-4B7A-8794-568F0FC237DE}" type="sibTrans" cxnId="{E51E6CAF-4B34-4F4B-9AC3-FB0051059E38}">
      <dgm:prSet/>
      <dgm:spPr/>
      <dgm:t>
        <a:bodyPr/>
        <a:lstStyle/>
        <a:p>
          <a:endParaRPr lang="en-US"/>
        </a:p>
      </dgm:t>
    </dgm:pt>
    <dgm:pt modelId="{7E314A19-57A6-4E18-8A9A-8AA75B8D75F8}">
      <dgm:prSet phldrT="[Text]"/>
      <dgm:spPr/>
      <dgm:t>
        <a:bodyPr/>
        <a:lstStyle/>
        <a:p>
          <a:r>
            <a:rPr lang="en-US" dirty="0" smtClean="0"/>
            <a:t>Nurse Performs Check In Tasks (blood pressure, heart rate, weight)</a:t>
          </a:r>
          <a:endParaRPr lang="en-US" dirty="0"/>
        </a:p>
      </dgm:t>
    </dgm:pt>
    <dgm:pt modelId="{4F00AD84-8120-410D-9619-45D79F514F96}" type="parTrans" cxnId="{7EFF8D29-39D1-4798-B8A6-15909E6DBE0C}">
      <dgm:prSet/>
      <dgm:spPr/>
      <dgm:t>
        <a:bodyPr/>
        <a:lstStyle/>
        <a:p>
          <a:endParaRPr lang="en-US"/>
        </a:p>
      </dgm:t>
    </dgm:pt>
    <dgm:pt modelId="{66BB8473-FA4B-466B-9D21-2DE2D6819CE4}" type="sibTrans" cxnId="{7EFF8D29-39D1-4798-B8A6-15909E6DBE0C}">
      <dgm:prSet/>
      <dgm:spPr/>
      <dgm:t>
        <a:bodyPr/>
        <a:lstStyle/>
        <a:p>
          <a:endParaRPr lang="en-US"/>
        </a:p>
      </dgm:t>
    </dgm:pt>
    <dgm:pt modelId="{34324C61-0171-4175-8C17-4ECEC19A38D2}">
      <dgm:prSet phldrT="[Text]"/>
      <dgm:spPr/>
      <dgm:t>
        <a:bodyPr/>
        <a:lstStyle/>
        <a:p>
          <a:r>
            <a:rPr lang="en-US" dirty="0" smtClean="0"/>
            <a:t>Nurse Takes Patient to Waiting Room</a:t>
          </a:r>
          <a:endParaRPr lang="en-US" dirty="0"/>
        </a:p>
      </dgm:t>
    </dgm:pt>
    <dgm:pt modelId="{AEE77F5D-33D7-4837-A830-D7D538E4D749}" type="parTrans" cxnId="{D9A0DA79-3187-43AA-9542-5FF159B49833}">
      <dgm:prSet/>
      <dgm:spPr/>
      <dgm:t>
        <a:bodyPr/>
        <a:lstStyle/>
        <a:p>
          <a:endParaRPr lang="en-US"/>
        </a:p>
      </dgm:t>
    </dgm:pt>
    <dgm:pt modelId="{D65D1B99-4DC5-47C8-A3CB-DE75EE6B4ABD}" type="sibTrans" cxnId="{D9A0DA79-3187-43AA-9542-5FF159B49833}">
      <dgm:prSet/>
      <dgm:spPr/>
      <dgm:t>
        <a:bodyPr/>
        <a:lstStyle/>
        <a:p>
          <a:endParaRPr lang="en-US"/>
        </a:p>
      </dgm:t>
    </dgm:pt>
    <dgm:pt modelId="{057A01D9-6419-4EA9-8B91-F0CE05FF7D26}">
      <dgm:prSet phldrT="[Text]"/>
      <dgm:spPr/>
      <dgm:t>
        <a:bodyPr/>
        <a:lstStyle/>
        <a:p>
          <a:r>
            <a:rPr lang="en-US" dirty="0" smtClean="0"/>
            <a:t>Doctor Visits with Patient about Concerns</a:t>
          </a:r>
          <a:endParaRPr lang="en-US" dirty="0"/>
        </a:p>
      </dgm:t>
    </dgm:pt>
    <dgm:pt modelId="{6CE8D225-7531-46EC-BF9F-47C3540922FC}" type="parTrans" cxnId="{B4BCB477-B4C9-4A5D-A6EB-BA96916253F7}">
      <dgm:prSet/>
      <dgm:spPr/>
      <dgm:t>
        <a:bodyPr/>
        <a:lstStyle/>
        <a:p>
          <a:endParaRPr lang="en-US"/>
        </a:p>
      </dgm:t>
    </dgm:pt>
    <dgm:pt modelId="{07E37C3C-586B-4117-807A-D84F485D31B1}" type="sibTrans" cxnId="{B4BCB477-B4C9-4A5D-A6EB-BA96916253F7}">
      <dgm:prSet/>
      <dgm:spPr/>
      <dgm:t>
        <a:bodyPr/>
        <a:lstStyle/>
        <a:p>
          <a:endParaRPr lang="en-US"/>
        </a:p>
      </dgm:t>
    </dgm:pt>
    <dgm:pt modelId="{F5FADB86-7A6C-4143-9FF1-6E322E96D043}">
      <dgm:prSet phldrT="[Text]"/>
      <dgm:spPr/>
      <dgm:t>
        <a:bodyPr/>
        <a:lstStyle/>
        <a:p>
          <a:r>
            <a:rPr lang="en-US" dirty="0" smtClean="0"/>
            <a:t>Doctor makes Referrals as Needed</a:t>
          </a:r>
          <a:endParaRPr lang="en-US" dirty="0"/>
        </a:p>
      </dgm:t>
    </dgm:pt>
    <dgm:pt modelId="{856B5682-B715-4D61-8268-83614B376E25}" type="parTrans" cxnId="{49DA4466-9685-464C-98C3-1125C2C2683E}">
      <dgm:prSet/>
      <dgm:spPr/>
      <dgm:t>
        <a:bodyPr/>
        <a:lstStyle/>
        <a:p>
          <a:endParaRPr lang="en-US"/>
        </a:p>
      </dgm:t>
    </dgm:pt>
    <dgm:pt modelId="{7AC594D7-282B-4A8F-9230-F71E8CDBD061}" type="sibTrans" cxnId="{49DA4466-9685-464C-98C3-1125C2C2683E}">
      <dgm:prSet/>
      <dgm:spPr/>
      <dgm:t>
        <a:bodyPr/>
        <a:lstStyle/>
        <a:p>
          <a:endParaRPr lang="en-US"/>
        </a:p>
      </dgm:t>
    </dgm:pt>
    <dgm:pt modelId="{ED193968-BF9E-42FE-9EF8-B0ACDB02AD95}">
      <dgm:prSet phldrT="[Text]"/>
      <dgm:spPr/>
      <dgm:t>
        <a:bodyPr/>
        <a:lstStyle/>
        <a:p>
          <a:r>
            <a:rPr lang="en-US" dirty="0" smtClean="0"/>
            <a:t>Doctor Exits</a:t>
          </a:r>
          <a:endParaRPr lang="en-US" dirty="0"/>
        </a:p>
      </dgm:t>
    </dgm:pt>
    <dgm:pt modelId="{C2380F26-7417-4578-97F3-E8C2DD009F61}" type="parTrans" cxnId="{DF5077AE-0CE4-42C7-8FE0-22A76FFB5A4C}">
      <dgm:prSet/>
      <dgm:spPr/>
      <dgm:t>
        <a:bodyPr/>
        <a:lstStyle/>
        <a:p>
          <a:endParaRPr lang="en-US"/>
        </a:p>
      </dgm:t>
    </dgm:pt>
    <dgm:pt modelId="{8CDD96A9-F3BD-4FED-B626-31435B076D80}" type="sibTrans" cxnId="{DF5077AE-0CE4-42C7-8FE0-22A76FFB5A4C}">
      <dgm:prSet/>
      <dgm:spPr/>
      <dgm:t>
        <a:bodyPr/>
        <a:lstStyle/>
        <a:p>
          <a:endParaRPr lang="en-US"/>
        </a:p>
      </dgm:t>
    </dgm:pt>
    <dgm:pt modelId="{AE49D3C1-E240-4180-973B-AAAD7148EDD5}">
      <dgm:prSet phldrT="[Text]"/>
      <dgm:spPr/>
      <dgm:t>
        <a:bodyPr/>
        <a:lstStyle/>
        <a:p>
          <a:r>
            <a:rPr lang="en-US" dirty="0" smtClean="0"/>
            <a:t>Nurse Enters and offers Patient Satisfaction Survey (PSS)</a:t>
          </a:r>
          <a:endParaRPr lang="en-US" dirty="0"/>
        </a:p>
      </dgm:t>
    </dgm:pt>
    <dgm:pt modelId="{96E957BA-3CCC-4EB8-9FBC-D96DDC2C3E09}" type="parTrans" cxnId="{829AC408-B2AF-4E68-91DB-39D947DD29FB}">
      <dgm:prSet/>
      <dgm:spPr/>
      <dgm:t>
        <a:bodyPr/>
        <a:lstStyle/>
        <a:p>
          <a:endParaRPr lang="en-US"/>
        </a:p>
      </dgm:t>
    </dgm:pt>
    <dgm:pt modelId="{2187B3D0-2BEE-4BFF-9EC0-70F312D08FE0}" type="sibTrans" cxnId="{829AC408-B2AF-4E68-91DB-39D947DD29FB}">
      <dgm:prSet/>
      <dgm:spPr/>
      <dgm:t>
        <a:bodyPr/>
        <a:lstStyle/>
        <a:p>
          <a:endParaRPr lang="en-US"/>
        </a:p>
      </dgm:t>
    </dgm:pt>
    <dgm:pt modelId="{45AB32C6-96E3-4A29-B5DE-CDAA6F302E78}">
      <dgm:prSet phldrT="[Text]"/>
      <dgm:spPr/>
      <dgm:t>
        <a:bodyPr/>
        <a:lstStyle/>
        <a:p>
          <a:r>
            <a:rPr lang="en-US" dirty="0" smtClean="0"/>
            <a:t>Patient Completes Survey</a:t>
          </a:r>
          <a:endParaRPr lang="en-US" dirty="0"/>
        </a:p>
      </dgm:t>
    </dgm:pt>
    <dgm:pt modelId="{EB51E55E-77E3-4412-BF16-D037813B04A5}" type="parTrans" cxnId="{C390475C-1345-4BFF-9AC5-DB18EB09CBC0}">
      <dgm:prSet/>
      <dgm:spPr/>
      <dgm:t>
        <a:bodyPr/>
        <a:lstStyle/>
        <a:p>
          <a:endParaRPr lang="en-US"/>
        </a:p>
      </dgm:t>
    </dgm:pt>
    <dgm:pt modelId="{F0102952-16FC-43DD-82C6-94B8042D7959}" type="sibTrans" cxnId="{C390475C-1345-4BFF-9AC5-DB18EB09CBC0}">
      <dgm:prSet/>
      <dgm:spPr/>
      <dgm:t>
        <a:bodyPr/>
        <a:lstStyle/>
        <a:p>
          <a:endParaRPr lang="en-US"/>
        </a:p>
      </dgm:t>
    </dgm:pt>
    <dgm:pt modelId="{2EAFCA7C-9CE1-4B50-BAF3-311B9854053F}">
      <dgm:prSet phldrT="[Text]"/>
      <dgm:spPr/>
      <dgm:t>
        <a:bodyPr/>
        <a:lstStyle/>
        <a:p>
          <a:r>
            <a:rPr lang="en-US" dirty="0" smtClean="0"/>
            <a:t>Patient Waits while Nurse Follows-Up on Referral(s)</a:t>
          </a:r>
          <a:endParaRPr lang="en-US" dirty="0"/>
        </a:p>
      </dgm:t>
    </dgm:pt>
    <dgm:pt modelId="{6A4B6561-A706-4495-AFFB-2FD72BF5FCC2}" type="parTrans" cxnId="{210BE2B8-6BD0-40BC-B45D-525F0079EB46}">
      <dgm:prSet/>
      <dgm:spPr/>
      <dgm:t>
        <a:bodyPr/>
        <a:lstStyle/>
        <a:p>
          <a:endParaRPr lang="en-US"/>
        </a:p>
      </dgm:t>
    </dgm:pt>
    <dgm:pt modelId="{F592219E-0F36-46ED-B7D8-1C6EC75473C3}" type="sibTrans" cxnId="{210BE2B8-6BD0-40BC-B45D-525F0079EB46}">
      <dgm:prSet/>
      <dgm:spPr/>
      <dgm:t>
        <a:bodyPr/>
        <a:lstStyle/>
        <a:p>
          <a:endParaRPr lang="en-US"/>
        </a:p>
      </dgm:t>
    </dgm:pt>
    <dgm:pt modelId="{E6AB6527-A4B5-4EB1-8200-840C3F6DA112}">
      <dgm:prSet phldrT="[Text]"/>
      <dgm:spPr/>
      <dgm:t>
        <a:bodyPr/>
        <a:lstStyle/>
        <a:p>
          <a:r>
            <a:rPr lang="en-US" dirty="0" smtClean="0"/>
            <a:t>Nurse Scores PSS by Hand</a:t>
          </a:r>
          <a:endParaRPr lang="en-US" dirty="0"/>
        </a:p>
      </dgm:t>
    </dgm:pt>
    <dgm:pt modelId="{E1880416-DD3D-45E8-AB25-A64F1A514CE3}" type="parTrans" cxnId="{883801AA-FAB4-44A6-91C1-90E28EA9A681}">
      <dgm:prSet/>
      <dgm:spPr/>
      <dgm:t>
        <a:bodyPr/>
        <a:lstStyle/>
        <a:p>
          <a:endParaRPr lang="en-US"/>
        </a:p>
      </dgm:t>
    </dgm:pt>
    <dgm:pt modelId="{CA332E5A-91EF-4E79-8B70-80995487BD1F}" type="sibTrans" cxnId="{883801AA-FAB4-44A6-91C1-90E28EA9A681}">
      <dgm:prSet/>
      <dgm:spPr/>
      <dgm:t>
        <a:bodyPr/>
        <a:lstStyle/>
        <a:p>
          <a:endParaRPr lang="en-US"/>
        </a:p>
      </dgm:t>
    </dgm:pt>
    <dgm:pt modelId="{7CCA0CFA-8F8E-4D55-B595-5FE32100FD08}">
      <dgm:prSet phldrT="[Text]"/>
      <dgm:spPr/>
      <dgm:t>
        <a:bodyPr/>
        <a:lstStyle/>
        <a:p>
          <a:r>
            <a:rPr lang="en-US" dirty="0" smtClean="0"/>
            <a:t>Nurse Enters PSS in Database</a:t>
          </a:r>
          <a:endParaRPr lang="en-US" dirty="0"/>
        </a:p>
      </dgm:t>
    </dgm:pt>
    <dgm:pt modelId="{1239ACB3-BFBA-4A19-AEC0-8C9716276A3C}" type="parTrans" cxnId="{7DB317D2-1207-4235-8F31-A2118BCF6A18}">
      <dgm:prSet/>
      <dgm:spPr/>
      <dgm:t>
        <a:bodyPr/>
        <a:lstStyle/>
        <a:p>
          <a:endParaRPr lang="en-US"/>
        </a:p>
      </dgm:t>
    </dgm:pt>
    <dgm:pt modelId="{F5E5EA61-C05D-4575-BE45-F3878BF10D6C}" type="sibTrans" cxnId="{7DB317D2-1207-4235-8F31-A2118BCF6A18}">
      <dgm:prSet/>
      <dgm:spPr/>
      <dgm:t>
        <a:bodyPr/>
        <a:lstStyle/>
        <a:p>
          <a:endParaRPr lang="en-US"/>
        </a:p>
      </dgm:t>
    </dgm:pt>
    <dgm:pt modelId="{8B1E92F1-8343-4FFA-9950-AC88DE9F429C}">
      <dgm:prSet phldrT="[Text]"/>
      <dgm:spPr/>
      <dgm:t>
        <a:bodyPr/>
        <a:lstStyle/>
        <a:p>
          <a:r>
            <a:rPr lang="en-US" dirty="0" smtClean="0"/>
            <a:t>Nurse Releases Patient with Next Appointment Information</a:t>
          </a:r>
          <a:endParaRPr lang="en-US" dirty="0"/>
        </a:p>
      </dgm:t>
    </dgm:pt>
    <dgm:pt modelId="{0C6C6224-44A6-49A5-886B-E54F286FD2EC}" type="parTrans" cxnId="{A3805E79-FF6A-48F6-9DF0-F0FC785854E8}">
      <dgm:prSet/>
      <dgm:spPr/>
      <dgm:t>
        <a:bodyPr/>
        <a:lstStyle/>
        <a:p>
          <a:endParaRPr lang="en-US"/>
        </a:p>
      </dgm:t>
    </dgm:pt>
    <dgm:pt modelId="{52D5E492-1A02-4858-AE41-D4DDCCF72295}" type="sibTrans" cxnId="{A3805E79-FF6A-48F6-9DF0-F0FC785854E8}">
      <dgm:prSet/>
      <dgm:spPr/>
      <dgm:t>
        <a:bodyPr/>
        <a:lstStyle/>
        <a:p>
          <a:endParaRPr lang="en-US"/>
        </a:p>
      </dgm:t>
    </dgm:pt>
    <dgm:pt modelId="{8B92EA25-979B-4B17-AB72-5FFAAF016B3F}">
      <dgm:prSet phldrT="[Text]"/>
      <dgm:spPr/>
      <dgm:t>
        <a:bodyPr/>
        <a:lstStyle/>
        <a:p>
          <a:r>
            <a:rPr lang="en-US" dirty="0" smtClean="0"/>
            <a:t>Front Office Staff Scans in Documents</a:t>
          </a:r>
          <a:endParaRPr lang="en-US" dirty="0"/>
        </a:p>
      </dgm:t>
    </dgm:pt>
    <dgm:pt modelId="{E030A6E6-B66E-4708-889C-EC64CBC33CA8}" type="parTrans" cxnId="{867A446A-533F-4CF1-823C-7B9168823CE6}">
      <dgm:prSet/>
      <dgm:spPr/>
      <dgm:t>
        <a:bodyPr/>
        <a:lstStyle/>
        <a:p>
          <a:endParaRPr lang="en-US"/>
        </a:p>
      </dgm:t>
    </dgm:pt>
    <dgm:pt modelId="{79FC76F8-3A7A-4EBC-B51A-186FEECEBA90}" type="sibTrans" cxnId="{867A446A-533F-4CF1-823C-7B9168823CE6}">
      <dgm:prSet/>
      <dgm:spPr/>
      <dgm:t>
        <a:bodyPr/>
        <a:lstStyle/>
        <a:p>
          <a:endParaRPr lang="en-US"/>
        </a:p>
      </dgm:t>
    </dgm:pt>
    <dgm:pt modelId="{16214AE7-4564-4EED-917F-D5CA6A896E41}">
      <dgm:prSet phldrT="[Text]"/>
      <dgm:spPr/>
      <dgm:t>
        <a:bodyPr/>
        <a:lstStyle/>
        <a:p>
          <a:r>
            <a:rPr lang="en-US" dirty="0" smtClean="0"/>
            <a:t>Doctor Reviews Patient Information</a:t>
          </a:r>
          <a:endParaRPr lang="en-US" dirty="0"/>
        </a:p>
      </dgm:t>
    </dgm:pt>
    <dgm:pt modelId="{34D332A7-BF16-4C1D-92AA-222BA9B4B4DB}" type="parTrans" cxnId="{3C4AD99E-B080-4907-A46E-FB35AC75D563}">
      <dgm:prSet/>
      <dgm:spPr/>
      <dgm:t>
        <a:bodyPr/>
        <a:lstStyle/>
        <a:p>
          <a:endParaRPr lang="en-US"/>
        </a:p>
      </dgm:t>
    </dgm:pt>
    <dgm:pt modelId="{2FA4896D-D774-4E89-9AFB-0ED191DDE755}" type="sibTrans" cxnId="{3C4AD99E-B080-4907-A46E-FB35AC75D563}">
      <dgm:prSet/>
      <dgm:spPr/>
      <dgm:t>
        <a:bodyPr/>
        <a:lstStyle/>
        <a:p>
          <a:endParaRPr lang="en-US"/>
        </a:p>
      </dgm:t>
    </dgm:pt>
    <dgm:pt modelId="{844ACB16-D103-4565-B8D8-CFCC719C31D4}" type="pres">
      <dgm:prSet presAssocID="{3A963B3D-F02D-420C-B858-9894A387114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5C37A1-270F-47B1-BBE0-2200534A45B3}" type="pres">
      <dgm:prSet presAssocID="{7D28BFD1-2F68-4780-A921-2B93F99E05C4}" presName="composite" presStyleCnt="0"/>
      <dgm:spPr/>
    </dgm:pt>
    <dgm:pt modelId="{CF66324E-47DD-4FB8-85CB-F8B9D6061F75}" type="pres">
      <dgm:prSet presAssocID="{7D28BFD1-2F68-4780-A921-2B93F99E05C4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A36FDB-6018-4093-B8B4-F36CB991254A}" type="pres">
      <dgm:prSet presAssocID="{7D28BFD1-2F68-4780-A921-2B93F99E05C4}" presName="parSh" presStyleLbl="node1" presStyleIdx="0" presStyleCnt="3"/>
      <dgm:spPr/>
      <dgm:t>
        <a:bodyPr/>
        <a:lstStyle/>
        <a:p>
          <a:endParaRPr lang="en-US"/>
        </a:p>
      </dgm:t>
    </dgm:pt>
    <dgm:pt modelId="{2C5BA98D-982C-4324-AE14-D1DCDB9967B6}" type="pres">
      <dgm:prSet presAssocID="{7D28BFD1-2F68-4780-A921-2B93F99E05C4}" presName="desTx" presStyleLbl="fgAcc1" presStyleIdx="0" presStyleCnt="3" custScaleX="115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C57F41-896E-4757-8FF0-A50D739F962F}" type="pres">
      <dgm:prSet presAssocID="{58BDDAE1-D409-48D2-B984-7B0C80CE57C2}" presName="sibTrans" presStyleLbl="sibTrans2D1" presStyleIdx="0" presStyleCnt="2"/>
      <dgm:spPr/>
      <dgm:t>
        <a:bodyPr/>
        <a:lstStyle/>
        <a:p>
          <a:endParaRPr lang="en-US"/>
        </a:p>
      </dgm:t>
    </dgm:pt>
    <dgm:pt modelId="{8BF07936-32F0-43F6-8D10-3AF422713948}" type="pres">
      <dgm:prSet presAssocID="{58BDDAE1-D409-48D2-B984-7B0C80CE57C2}" presName="connTx" presStyleLbl="sibTrans2D1" presStyleIdx="0" presStyleCnt="2"/>
      <dgm:spPr/>
      <dgm:t>
        <a:bodyPr/>
        <a:lstStyle/>
        <a:p>
          <a:endParaRPr lang="en-US"/>
        </a:p>
      </dgm:t>
    </dgm:pt>
    <dgm:pt modelId="{6595885B-531F-4A0A-973F-BC01A51E274E}" type="pres">
      <dgm:prSet presAssocID="{FB3AE9AE-4174-4D60-9759-9A404D2EE952}" presName="composite" presStyleCnt="0"/>
      <dgm:spPr/>
    </dgm:pt>
    <dgm:pt modelId="{1A12801B-ABFC-4F36-A0A7-8462AE04062D}" type="pres">
      <dgm:prSet presAssocID="{FB3AE9AE-4174-4D60-9759-9A404D2EE952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144037-8A66-4EDE-AFE7-58D0BFDA4A54}" type="pres">
      <dgm:prSet presAssocID="{FB3AE9AE-4174-4D60-9759-9A404D2EE952}" presName="parSh" presStyleLbl="node1" presStyleIdx="1" presStyleCnt="3"/>
      <dgm:spPr/>
      <dgm:t>
        <a:bodyPr/>
        <a:lstStyle/>
        <a:p>
          <a:endParaRPr lang="en-US"/>
        </a:p>
      </dgm:t>
    </dgm:pt>
    <dgm:pt modelId="{4CA682C5-368C-44E5-90DF-4866021F3BA6}" type="pres">
      <dgm:prSet presAssocID="{FB3AE9AE-4174-4D60-9759-9A404D2EE952}" presName="desTx" presStyleLbl="fgAcc1" presStyleIdx="1" presStyleCnt="3" custScaleX="1191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FD8B82-648C-4D0C-9182-FB2266719F2B}" type="pres">
      <dgm:prSet presAssocID="{7CAC0750-A6AD-4A26-8F97-5C56166CC9D3}" presName="sibTrans" presStyleLbl="sibTrans2D1" presStyleIdx="1" presStyleCnt="2"/>
      <dgm:spPr/>
      <dgm:t>
        <a:bodyPr/>
        <a:lstStyle/>
        <a:p>
          <a:endParaRPr lang="en-US"/>
        </a:p>
      </dgm:t>
    </dgm:pt>
    <dgm:pt modelId="{1D8CC571-2F1D-4E6D-9BBC-90742BCC5C4B}" type="pres">
      <dgm:prSet presAssocID="{7CAC0750-A6AD-4A26-8F97-5C56166CC9D3}" presName="connTx" presStyleLbl="sibTrans2D1" presStyleIdx="1" presStyleCnt="2"/>
      <dgm:spPr/>
      <dgm:t>
        <a:bodyPr/>
        <a:lstStyle/>
        <a:p>
          <a:endParaRPr lang="en-US"/>
        </a:p>
      </dgm:t>
    </dgm:pt>
    <dgm:pt modelId="{A8069B5B-1BC7-47A9-8B9D-D9A6AA4E0347}" type="pres">
      <dgm:prSet presAssocID="{5F7CED45-F3A5-4217-9C57-10E117516806}" presName="composite" presStyleCnt="0"/>
      <dgm:spPr/>
    </dgm:pt>
    <dgm:pt modelId="{922927F1-B9F1-49AC-BA4E-0EA657EDDB91}" type="pres">
      <dgm:prSet presAssocID="{5F7CED45-F3A5-4217-9C57-10E117516806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4E0063-6F72-4D7D-9312-C824B54408AA}" type="pres">
      <dgm:prSet presAssocID="{5F7CED45-F3A5-4217-9C57-10E117516806}" presName="parSh" presStyleLbl="node1" presStyleIdx="2" presStyleCnt="3"/>
      <dgm:spPr/>
      <dgm:t>
        <a:bodyPr/>
        <a:lstStyle/>
        <a:p>
          <a:endParaRPr lang="en-US"/>
        </a:p>
      </dgm:t>
    </dgm:pt>
    <dgm:pt modelId="{623E8D28-84FA-4652-B410-CA27AB0A0D35}" type="pres">
      <dgm:prSet presAssocID="{5F7CED45-F3A5-4217-9C57-10E117516806}" presName="desTx" presStyleLbl="fgAcc1" presStyleIdx="2" presStyleCnt="3" custScaleX="1206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6309CF-5D8A-4225-8A6A-50CFB3953970}" srcId="{7D28BFD1-2F68-4780-A921-2B93F99E05C4}" destId="{53D7A69F-796D-4925-8194-1D4E61364BDC}" srcOrd="1" destOrd="0" parTransId="{CCEEAC98-C93D-439F-B13B-8D0015601A40}" sibTransId="{2C79862A-066C-4BFC-817D-AE0DAF1A2D95}"/>
    <dgm:cxn modelId="{D322018D-58DD-4D65-8DFA-E2676E4A3C57}" type="presOf" srcId="{2EAFCA7C-9CE1-4B50-BAF3-311B9854053F}" destId="{623E8D28-84FA-4652-B410-CA27AB0A0D35}" srcOrd="0" destOrd="7" presId="urn:microsoft.com/office/officeart/2005/8/layout/process3"/>
    <dgm:cxn modelId="{FE3B4A5C-4802-4296-AA2C-CDC66C0F194C}" type="presOf" srcId="{099676CF-4F3B-423E-B409-84048666226D}" destId="{4CA682C5-368C-44E5-90DF-4866021F3BA6}" srcOrd="0" destOrd="0" presId="urn:microsoft.com/office/officeart/2005/8/layout/process3"/>
    <dgm:cxn modelId="{B4833D2C-AFF1-472A-AE32-401D82AD6EA3}" type="presOf" srcId="{AE49D3C1-E240-4180-973B-AAAD7148EDD5}" destId="{623E8D28-84FA-4652-B410-CA27AB0A0D35}" srcOrd="0" destOrd="5" presId="urn:microsoft.com/office/officeart/2005/8/layout/process3"/>
    <dgm:cxn modelId="{79DF21D2-BE9C-48BA-8FA6-E07D5FE8FBDD}" type="presOf" srcId="{E6AB6527-A4B5-4EB1-8200-840C3F6DA112}" destId="{623E8D28-84FA-4652-B410-CA27AB0A0D35}" srcOrd="0" destOrd="8" presId="urn:microsoft.com/office/officeart/2005/8/layout/process3"/>
    <dgm:cxn modelId="{9A5C89F0-D53E-4811-826D-A08C7D326E3D}" srcId="{3A963B3D-F02D-420C-B858-9894A387114F}" destId="{5F7CED45-F3A5-4217-9C57-10E117516806}" srcOrd="2" destOrd="0" parTransId="{C9C008C1-F670-49AB-A02A-5E7345AF1AED}" sibTransId="{81237F79-2B44-4DA4-A8D9-5723BD251430}"/>
    <dgm:cxn modelId="{A67191D3-61CB-4F4B-A1C6-6A525DE26D20}" type="presOf" srcId="{45AB32C6-96E3-4A29-B5DE-CDAA6F302E78}" destId="{623E8D28-84FA-4652-B410-CA27AB0A0D35}" srcOrd="0" destOrd="6" presId="urn:microsoft.com/office/officeart/2005/8/layout/process3"/>
    <dgm:cxn modelId="{867A446A-533F-4CF1-823C-7B9168823CE6}" srcId="{5F7CED45-F3A5-4217-9C57-10E117516806}" destId="{8B92EA25-979B-4B17-AB72-5FFAAF016B3F}" srcOrd="10" destOrd="0" parTransId="{E030A6E6-B66E-4708-889C-EC64CBC33CA8}" sibTransId="{79FC76F8-3A7A-4EBC-B51A-186FEECEBA90}"/>
    <dgm:cxn modelId="{E054FDC7-E4EB-44B8-A4B0-94DE4F38C253}" type="presOf" srcId="{7CAC0750-A6AD-4A26-8F97-5C56166CC9D3}" destId="{1D8CC571-2F1D-4E6D-9BBC-90742BCC5C4B}" srcOrd="1" destOrd="0" presId="urn:microsoft.com/office/officeart/2005/8/layout/process3"/>
    <dgm:cxn modelId="{883801AA-FAB4-44A6-91C1-90E28EA9A681}" srcId="{5F7CED45-F3A5-4217-9C57-10E117516806}" destId="{E6AB6527-A4B5-4EB1-8200-840C3F6DA112}" srcOrd="8" destOrd="0" parTransId="{E1880416-DD3D-45E8-AB25-A64F1A514CE3}" sibTransId="{CA332E5A-91EF-4E79-8B70-80995487BD1F}"/>
    <dgm:cxn modelId="{B4BCB477-B4C9-4A5D-A6EB-BA96916253F7}" srcId="{5F7CED45-F3A5-4217-9C57-10E117516806}" destId="{057A01D9-6419-4EA9-8B91-F0CE05FF7D26}" srcOrd="2" destOrd="0" parTransId="{6CE8D225-7531-46EC-BF9F-47C3540922FC}" sibTransId="{07E37C3C-586B-4117-807A-D84F485D31B1}"/>
    <dgm:cxn modelId="{760AFBF5-70F5-4241-BD85-BEC0D383D521}" srcId="{5F7CED45-F3A5-4217-9C57-10E117516806}" destId="{0DD95AC5-C82B-4E05-B0DE-71B1AC906AEC}" srcOrd="0" destOrd="0" parTransId="{8CB8C005-12E3-4344-AD43-9932E1E036FD}" sibTransId="{87A65061-71A3-4E37-B519-67D5089D249C}"/>
    <dgm:cxn modelId="{55DA4DE0-2671-4939-AD62-91D53E0437A6}" type="presOf" srcId="{0DD95AC5-C82B-4E05-B0DE-71B1AC906AEC}" destId="{623E8D28-84FA-4652-B410-CA27AB0A0D35}" srcOrd="0" destOrd="0" presId="urn:microsoft.com/office/officeart/2005/8/layout/process3"/>
    <dgm:cxn modelId="{E1FCDFB9-9969-4C48-B535-B01C9AB89618}" srcId="{7D28BFD1-2F68-4780-A921-2B93F99E05C4}" destId="{DA7D13EB-525E-48EB-8F54-36F2F6EB7288}" srcOrd="0" destOrd="0" parTransId="{7950B11E-912C-4FF9-9BEC-506F837BCF6B}" sibTransId="{5B1D6AB9-6481-4258-95B6-F61FF99D1549}"/>
    <dgm:cxn modelId="{D176405A-1211-48F8-81A1-9854B65BFE6A}" type="presOf" srcId="{58BDDAE1-D409-48D2-B984-7B0C80CE57C2}" destId="{8BF07936-32F0-43F6-8D10-3AF422713948}" srcOrd="1" destOrd="0" presId="urn:microsoft.com/office/officeart/2005/8/layout/process3"/>
    <dgm:cxn modelId="{A3805E79-FF6A-48F6-9DF0-F0FC785854E8}" srcId="{5F7CED45-F3A5-4217-9C57-10E117516806}" destId="{8B1E92F1-8343-4FFA-9950-AC88DE9F429C}" srcOrd="11" destOrd="0" parTransId="{0C6C6224-44A6-49A5-886B-E54F286FD2EC}" sibTransId="{52D5E492-1A02-4858-AE41-D4DDCCF72295}"/>
    <dgm:cxn modelId="{4BF7A2C3-4A6F-43BE-BB4C-495332661328}" type="presOf" srcId="{58BDDAE1-D409-48D2-B984-7B0C80CE57C2}" destId="{CEC57F41-896E-4757-8FF0-A50D739F962F}" srcOrd="0" destOrd="0" presId="urn:microsoft.com/office/officeart/2005/8/layout/process3"/>
    <dgm:cxn modelId="{3C4AD99E-B080-4907-A46E-FB35AC75D563}" srcId="{5F7CED45-F3A5-4217-9C57-10E117516806}" destId="{16214AE7-4564-4EED-917F-D5CA6A896E41}" srcOrd="1" destOrd="0" parTransId="{34D332A7-BF16-4C1D-92AA-222BA9B4B4DB}" sibTransId="{2FA4896D-D774-4E89-9AFB-0ED191DDE755}"/>
    <dgm:cxn modelId="{829AC408-B2AF-4E68-91DB-39D947DD29FB}" srcId="{5F7CED45-F3A5-4217-9C57-10E117516806}" destId="{AE49D3C1-E240-4180-973B-AAAD7148EDD5}" srcOrd="5" destOrd="0" parTransId="{96E957BA-3CCC-4EB8-9FBC-D96DDC2C3E09}" sibTransId="{2187B3D0-2BEE-4BFF-9EC0-70F312D08FE0}"/>
    <dgm:cxn modelId="{21425739-7E8A-4D2D-98B9-E2D303C38478}" type="presOf" srcId="{FB3AE9AE-4174-4D60-9759-9A404D2EE952}" destId="{34144037-8A66-4EDE-AFE7-58D0BFDA4A54}" srcOrd="1" destOrd="0" presId="urn:microsoft.com/office/officeart/2005/8/layout/process3"/>
    <dgm:cxn modelId="{43E11797-D8C9-4C03-8B0E-72F0038011DF}" type="presOf" srcId="{DA7D13EB-525E-48EB-8F54-36F2F6EB7288}" destId="{2C5BA98D-982C-4324-AE14-D1DCDB9967B6}" srcOrd="0" destOrd="0" presId="urn:microsoft.com/office/officeart/2005/8/layout/process3"/>
    <dgm:cxn modelId="{7B00174F-3D06-43D9-BFD3-4307667F4A75}" type="presOf" srcId="{7CAC0750-A6AD-4A26-8F97-5C56166CC9D3}" destId="{6AFD8B82-648C-4D0C-9182-FB2266719F2B}" srcOrd="0" destOrd="0" presId="urn:microsoft.com/office/officeart/2005/8/layout/process3"/>
    <dgm:cxn modelId="{210BE2B8-6BD0-40BC-B45D-525F0079EB46}" srcId="{5F7CED45-F3A5-4217-9C57-10E117516806}" destId="{2EAFCA7C-9CE1-4B50-BAF3-311B9854053F}" srcOrd="7" destOrd="0" parTransId="{6A4B6561-A706-4495-AFFB-2FD72BF5FCC2}" sibTransId="{F592219E-0F36-46ED-B7D8-1C6EC75473C3}"/>
    <dgm:cxn modelId="{7DB317D2-1207-4235-8F31-A2118BCF6A18}" srcId="{5F7CED45-F3A5-4217-9C57-10E117516806}" destId="{7CCA0CFA-8F8E-4D55-B595-5FE32100FD08}" srcOrd="9" destOrd="0" parTransId="{1239ACB3-BFBA-4A19-AEC0-8C9716276A3C}" sibTransId="{F5E5EA61-C05D-4575-BE45-F3878BF10D6C}"/>
    <dgm:cxn modelId="{F1272129-9296-44DE-869F-350F10F9D408}" type="presOf" srcId="{FB3AE9AE-4174-4D60-9759-9A404D2EE952}" destId="{1A12801B-ABFC-4F36-A0A7-8462AE04062D}" srcOrd="0" destOrd="0" presId="urn:microsoft.com/office/officeart/2005/8/layout/process3"/>
    <dgm:cxn modelId="{7EFF8D29-39D1-4798-B8A6-15909E6DBE0C}" srcId="{FB3AE9AE-4174-4D60-9759-9A404D2EE952}" destId="{7E314A19-57A6-4E18-8A9A-8AA75B8D75F8}" srcOrd="2" destOrd="0" parTransId="{4F00AD84-8120-410D-9619-45D79F514F96}" sibTransId="{66BB8473-FA4B-466B-9D21-2DE2D6819CE4}"/>
    <dgm:cxn modelId="{53210955-A370-45D1-ADDE-D95F7A9CC6F2}" type="presOf" srcId="{53D7A69F-796D-4925-8194-1D4E61364BDC}" destId="{2C5BA98D-982C-4324-AE14-D1DCDB9967B6}" srcOrd="0" destOrd="1" presId="urn:microsoft.com/office/officeart/2005/8/layout/process3"/>
    <dgm:cxn modelId="{6AF855DF-289F-46D9-A54F-FB9F8AEBCF27}" type="presOf" srcId="{ED193968-BF9E-42FE-9EF8-B0ACDB02AD95}" destId="{623E8D28-84FA-4652-B410-CA27AB0A0D35}" srcOrd="0" destOrd="4" presId="urn:microsoft.com/office/officeart/2005/8/layout/process3"/>
    <dgm:cxn modelId="{2720D454-3D41-41B5-B0C5-6BA21D86FCB9}" type="presOf" srcId="{7E314A19-57A6-4E18-8A9A-8AA75B8D75F8}" destId="{4CA682C5-368C-44E5-90DF-4866021F3BA6}" srcOrd="0" destOrd="2" presId="urn:microsoft.com/office/officeart/2005/8/layout/process3"/>
    <dgm:cxn modelId="{58FEF8AE-CD6F-4674-BEED-091ECBD408EB}" type="presOf" srcId="{5F7CED45-F3A5-4217-9C57-10E117516806}" destId="{922927F1-B9F1-49AC-BA4E-0EA657EDDB91}" srcOrd="0" destOrd="0" presId="urn:microsoft.com/office/officeart/2005/8/layout/process3"/>
    <dgm:cxn modelId="{49DA4466-9685-464C-98C3-1125C2C2683E}" srcId="{5F7CED45-F3A5-4217-9C57-10E117516806}" destId="{F5FADB86-7A6C-4143-9FF1-6E322E96D043}" srcOrd="3" destOrd="0" parTransId="{856B5682-B715-4D61-8268-83614B376E25}" sibTransId="{7AC594D7-282B-4A8F-9230-F71E8CDBD061}"/>
    <dgm:cxn modelId="{F7FD2467-F4C0-45B8-88E6-4059E58DD81F}" type="presOf" srcId="{057A01D9-6419-4EA9-8B91-F0CE05FF7D26}" destId="{623E8D28-84FA-4652-B410-CA27AB0A0D35}" srcOrd="0" destOrd="2" presId="urn:microsoft.com/office/officeart/2005/8/layout/process3"/>
    <dgm:cxn modelId="{A18DD660-8AE4-407B-BD91-7A0816EAC3CB}" type="presOf" srcId="{34324C61-0171-4175-8C17-4ECEC19A38D2}" destId="{4CA682C5-368C-44E5-90DF-4866021F3BA6}" srcOrd="0" destOrd="3" presId="urn:microsoft.com/office/officeart/2005/8/layout/process3"/>
    <dgm:cxn modelId="{3F9E2D1D-C1B5-409A-AC29-5DBD27618E00}" srcId="{3A963B3D-F02D-420C-B858-9894A387114F}" destId="{FB3AE9AE-4174-4D60-9759-9A404D2EE952}" srcOrd="1" destOrd="0" parTransId="{F171146B-18D2-43BD-A57A-C86E04BC673D}" sibTransId="{7CAC0750-A6AD-4A26-8F97-5C56166CC9D3}"/>
    <dgm:cxn modelId="{F83A528A-4C60-4350-95C8-0CEAD341D191}" type="presOf" srcId="{7D28BFD1-2F68-4780-A921-2B93F99E05C4}" destId="{CF66324E-47DD-4FB8-85CB-F8B9D6061F75}" srcOrd="0" destOrd="0" presId="urn:microsoft.com/office/officeart/2005/8/layout/process3"/>
    <dgm:cxn modelId="{68C329D9-585E-4E65-84F7-37B211B57032}" type="presOf" srcId="{0BAF15CF-9AA7-41FD-ADCB-F987C6D47257}" destId="{2C5BA98D-982C-4324-AE14-D1DCDB9967B6}" srcOrd="0" destOrd="3" presId="urn:microsoft.com/office/officeart/2005/8/layout/process3"/>
    <dgm:cxn modelId="{D160D45A-3C5C-40E7-AACE-F769003B605C}" type="presOf" srcId="{3A963B3D-F02D-420C-B858-9894A387114F}" destId="{844ACB16-D103-4565-B8D8-CFCC719C31D4}" srcOrd="0" destOrd="0" presId="urn:microsoft.com/office/officeart/2005/8/layout/process3"/>
    <dgm:cxn modelId="{48560308-D9A2-4DB0-9ADC-C7DFA44445B0}" type="presOf" srcId="{7CCA0CFA-8F8E-4D55-B595-5FE32100FD08}" destId="{623E8D28-84FA-4652-B410-CA27AB0A0D35}" srcOrd="0" destOrd="9" presId="urn:microsoft.com/office/officeart/2005/8/layout/process3"/>
    <dgm:cxn modelId="{14F08FB5-91C3-4663-95AD-C32C2F71CFFA}" type="presOf" srcId="{8B92EA25-979B-4B17-AB72-5FFAAF016B3F}" destId="{623E8D28-84FA-4652-B410-CA27AB0A0D35}" srcOrd="0" destOrd="10" presId="urn:microsoft.com/office/officeart/2005/8/layout/process3"/>
    <dgm:cxn modelId="{D9A0DA79-3187-43AA-9542-5FF159B49833}" srcId="{FB3AE9AE-4174-4D60-9759-9A404D2EE952}" destId="{34324C61-0171-4175-8C17-4ECEC19A38D2}" srcOrd="3" destOrd="0" parTransId="{AEE77F5D-33D7-4837-A830-D7D538E4D749}" sibTransId="{D65D1B99-4DC5-47C8-A3CB-DE75EE6B4ABD}"/>
    <dgm:cxn modelId="{38B442F5-7A78-4C29-9FF0-4734B8BABDD0}" srcId="{7D28BFD1-2F68-4780-A921-2B93F99E05C4}" destId="{DA65B3EC-BA3F-417F-965D-7B8CB231C5FB}" srcOrd="4" destOrd="0" parTransId="{235A3DB7-1CAE-4415-B8EA-E828B197F966}" sibTransId="{EB871AD0-0A71-41A2-83E2-7E56633A3522}"/>
    <dgm:cxn modelId="{E50B0F8C-6035-4C39-92F1-42B4AE781AE9}" srcId="{3A963B3D-F02D-420C-B858-9894A387114F}" destId="{7D28BFD1-2F68-4780-A921-2B93F99E05C4}" srcOrd="0" destOrd="0" parTransId="{C2796E54-B995-43A4-9A9B-0B52FB74917F}" sibTransId="{58BDDAE1-D409-48D2-B984-7B0C80CE57C2}"/>
    <dgm:cxn modelId="{E51E6CAF-4B34-4F4B-9AC3-FB0051059E38}" srcId="{FB3AE9AE-4174-4D60-9759-9A404D2EE952}" destId="{EF9229C2-DC54-439A-B383-AA1C81FED02E}" srcOrd="1" destOrd="0" parTransId="{23AE0FE5-DDF9-4806-95B7-0ED26A89ED52}" sibTransId="{0BA45418-AD05-4B7A-8794-568F0FC237DE}"/>
    <dgm:cxn modelId="{D2B9B09A-92B7-486C-9033-7A480C475D21}" srcId="{7D28BFD1-2F68-4780-A921-2B93F99E05C4}" destId="{13865540-E098-40E9-83B1-6A610FFC9273}" srcOrd="2" destOrd="0" parTransId="{281A83FC-F094-4C4B-A009-E5AAC4D3D39B}" sibTransId="{8134650A-86A3-4F9D-928E-1D75FC1F0255}"/>
    <dgm:cxn modelId="{D7FFD2DB-EE5F-4EFB-B2F1-B969E4795D90}" type="presOf" srcId="{EF9229C2-DC54-439A-B383-AA1C81FED02E}" destId="{4CA682C5-368C-44E5-90DF-4866021F3BA6}" srcOrd="0" destOrd="1" presId="urn:microsoft.com/office/officeart/2005/8/layout/process3"/>
    <dgm:cxn modelId="{27CF1E30-4507-4FFF-AC74-DE5244C406D2}" type="presOf" srcId="{8B1E92F1-8343-4FFA-9950-AC88DE9F429C}" destId="{623E8D28-84FA-4652-B410-CA27AB0A0D35}" srcOrd="0" destOrd="11" presId="urn:microsoft.com/office/officeart/2005/8/layout/process3"/>
    <dgm:cxn modelId="{22CD99ED-9110-41A5-A6D0-4DA350B5F473}" type="presOf" srcId="{F5FADB86-7A6C-4143-9FF1-6E322E96D043}" destId="{623E8D28-84FA-4652-B410-CA27AB0A0D35}" srcOrd="0" destOrd="3" presId="urn:microsoft.com/office/officeart/2005/8/layout/process3"/>
    <dgm:cxn modelId="{C390475C-1345-4BFF-9AC5-DB18EB09CBC0}" srcId="{5F7CED45-F3A5-4217-9C57-10E117516806}" destId="{45AB32C6-96E3-4A29-B5DE-CDAA6F302E78}" srcOrd="6" destOrd="0" parTransId="{EB51E55E-77E3-4412-BF16-D037813B04A5}" sibTransId="{F0102952-16FC-43DD-82C6-94B8042D7959}"/>
    <dgm:cxn modelId="{DF5077AE-0CE4-42C7-8FE0-22A76FFB5A4C}" srcId="{5F7CED45-F3A5-4217-9C57-10E117516806}" destId="{ED193968-BF9E-42FE-9EF8-B0ACDB02AD95}" srcOrd="4" destOrd="0" parTransId="{C2380F26-7417-4578-97F3-E8C2DD009F61}" sibTransId="{8CDD96A9-F3BD-4FED-B626-31435B076D80}"/>
    <dgm:cxn modelId="{99671E7E-EA39-4572-99BE-6194C38940C4}" type="presOf" srcId="{7D28BFD1-2F68-4780-A921-2B93F99E05C4}" destId="{7BA36FDB-6018-4093-B8B4-F36CB991254A}" srcOrd="1" destOrd="0" presId="urn:microsoft.com/office/officeart/2005/8/layout/process3"/>
    <dgm:cxn modelId="{E40E919B-68F6-420F-99D7-AF6C8E7A579E}" srcId="{FB3AE9AE-4174-4D60-9759-9A404D2EE952}" destId="{099676CF-4F3B-423E-B409-84048666226D}" srcOrd="0" destOrd="0" parTransId="{AC2C55F0-AD73-4C95-92D2-C10826F0086B}" sibTransId="{8CB3213E-EFE0-432A-B24D-1FC2A5BD987A}"/>
    <dgm:cxn modelId="{6AD779FC-93E2-427C-BFB9-C9D5B213B0B5}" type="presOf" srcId="{16214AE7-4564-4EED-917F-D5CA6A896E41}" destId="{623E8D28-84FA-4652-B410-CA27AB0A0D35}" srcOrd="0" destOrd="1" presId="urn:microsoft.com/office/officeart/2005/8/layout/process3"/>
    <dgm:cxn modelId="{33AFCEDD-F18D-40CD-9F19-E8A9AD163F33}" type="presOf" srcId="{5F7CED45-F3A5-4217-9C57-10E117516806}" destId="{464E0063-6F72-4D7D-9312-C824B54408AA}" srcOrd="1" destOrd="0" presId="urn:microsoft.com/office/officeart/2005/8/layout/process3"/>
    <dgm:cxn modelId="{6ED85883-CCAD-493E-8B48-4DA8DFC125A6}" srcId="{7D28BFD1-2F68-4780-A921-2B93F99E05C4}" destId="{0BAF15CF-9AA7-41FD-ADCB-F987C6D47257}" srcOrd="3" destOrd="0" parTransId="{BCF4715A-17BD-4071-B7A2-7543D4AE423B}" sibTransId="{17102846-A5DE-4DFA-973A-7315BFEBF307}"/>
    <dgm:cxn modelId="{34D4B60D-9FC7-42B3-BBE4-2C46A8813951}" type="presOf" srcId="{13865540-E098-40E9-83B1-6A610FFC9273}" destId="{2C5BA98D-982C-4324-AE14-D1DCDB9967B6}" srcOrd="0" destOrd="2" presId="urn:microsoft.com/office/officeart/2005/8/layout/process3"/>
    <dgm:cxn modelId="{AB61BAA2-982D-41E9-9E9F-AEA0359DA3BD}" type="presOf" srcId="{DA65B3EC-BA3F-417F-965D-7B8CB231C5FB}" destId="{2C5BA98D-982C-4324-AE14-D1DCDB9967B6}" srcOrd="0" destOrd="4" presId="urn:microsoft.com/office/officeart/2005/8/layout/process3"/>
    <dgm:cxn modelId="{2C4E7E98-45D5-4FC9-8C49-7C06112A5807}" type="presParOf" srcId="{844ACB16-D103-4565-B8D8-CFCC719C31D4}" destId="{DD5C37A1-270F-47B1-BBE0-2200534A45B3}" srcOrd="0" destOrd="0" presId="urn:microsoft.com/office/officeart/2005/8/layout/process3"/>
    <dgm:cxn modelId="{C0C1823E-8BAC-4C2F-91DE-69D584CD63F0}" type="presParOf" srcId="{DD5C37A1-270F-47B1-BBE0-2200534A45B3}" destId="{CF66324E-47DD-4FB8-85CB-F8B9D6061F75}" srcOrd="0" destOrd="0" presId="urn:microsoft.com/office/officeart/2005/8/layout/process3"/>
    <dgm:cxn modelId="{AE77E537-1F0C-43FB-BF46-858BED72E53C}" type="presParOf" srcId="{DD5C37A1-270F-47B1-BBE0-2200534A45B3}" destId="{7BA36FDB-6018-4093-B8B4-F36CB991254A}" srcOrd="1" destOrd="0" presId="urn:microsoft.com/office/officeart/2005/8/layout/process3"/>
    <dgm:cxn modelId="{80976262-F0BF-4FA8-B65E-D3556BA7C50C}" type="presParOf" srcId="{DD5C37A1-270F-47B1-BBE0-2200534A45B3}" destId="{2C5BA98D-982C-4324-AE14-D1DCDB9967B6}" srcOrd="2" destOrd="0" presId="urn:microsoft.com/office/officeart/2005/8/layout/process3"/>
    <dgm:cxn modelId="{98D77F50-E7D0-4BB1-94A5-365945978DD4}" type="presParOf" srcId="{844ACB16-D103-4565-B8D8-CFCC719C31D4}" destId="{CEC57F41-896E-4757-8FF0-A50D739F962F}" srcOrd="1" destOrd="0" presId="urn:microsoft.com/office/officeart/2005/8/layout/process3"/>
    <dgm:cxn modelId="{88CAA084-2B41-4ACA-B524-93AE3053AD6D}" type="presParOf" srcId="{CEC57F41-896E-4757-8FF0-A50D739F962F}" destId="{8BF07936-32F0-43F6-8D10-3AF422713948}" srcOrd="0" destOrd="0" presId="urn:microsoft.com/office/officeart/2005/8/layout/process3"/>
    <dgm:cxn modelId="{415D1667-0920-4728-9865-1B5F0B093B02}" type="presParOf" srcId="{844ACB16-D103-4565-B8D8-CFCC719C31D4}" destId="{6595885B-531F-4A0A-973F-BC01A51E274E}" srcOrd="2" destOrd="0" presId="urn:microsoft.com/office/officeart/2005/8/layout/process3"/>
    <dgm:cxn modelId="{A0BA3201-585B-4183-8CDE-10A2A07221C6}" type="presParOf" srcId="{6595885B-531F-4A0A-973F-BC01A51E274E}" destId="{1A12801B-ABFC-4F36-A0A7-8462AE04062D}" srcOrd="0" destOrd="0" presId="urn:microsoft.com/office/officeart/2005/8/layout/process3"/>
    <dgm:cxn modelId="{24436651-EAAB-4BB3-BF9B-B35F61FC4D02}" type="presParOf" srcId="{6595885B-531F-4A0A-973F-BC01A51E274E}" destId="{34144037-8A66-4EDE-AFE7-58D0BFDA4A54}" srcOrd="1" destOrd="0" presId="urn:microsoft.com/office/officeart/2005/8/layout/process3"/>
    <dgm:cxn modelId="{79290D4C-79C6-47C3-96E7-FF79B77A254E}" type="presParOf" srcId="{6595885B-531F-4A0A-973F-BC01A51E274E}" destId="{4CA682C5-368C-44E5-90DF-4866021F3BA6}" srcOrd="2" destOrd="0" presId="urn:microsoft.com/office/officeart/2005/8/layout/process3"/>
    <dgm:cxn modelId="{E7837F98-3213-4CBA-894C-1163B42FBAFD}" type="presParOf" srcId="{844ACB16-D103-4565-B8D8-CFCC719C31D4}" destId="{6AFD8B82-648C-4D0C-9182-FB2266719F2B}" srcOrd="3" destOrd="0" presId="urn:microsoft.com/office/officeart/2005/8/layout/process3"/>
    <dgm:cxn modelId="{DF3415DF-0A80-4689-A399-8C4777281B08}" type="presParOf" srcId="{6AFD8B82-648C-4D0C-9182-FB2266719F2B}" destId="{1D8CC571-2F1D-4E6D-9BBC-90742BCC5C4B}" srcOrd="0" destOrd="0" presId="urn:microsoft.com/office/officeart/2005/8/layout/process3"/>
    <dgm:cxn modelId="{A7E198B2-BE49-4516-8E3C-BAA3A59FF333}" type="presParOf" srcId="{844ACB16-D103-4565-B8D8-CFCC719C31D4}" destId="{A8069B5B-1BC7-47A9-8B9D-D9A6AA4E0347}" srcOrd="4" destOrd="0" presId="urn:microsoft.com/office/officeart/2005/8/layout/process3"/>
    <dgm:cxn modelId="{EF3CD1C1-10B3-4A6B-B2C3-391CA8C1DF13}" type="presParOf" srcId="{A8069B5B-1BC7-47A9-8B9D-D9A6AA4E0347}" destId="{922927F1-B9F1-49AC-BA4E-0EA657EDDB91}" srcOrd="0" destOrd="0" presId="urn:microsoft.com/office/officeart/2005/8/layout/process3"/>
    <dgm:cxn modelId="{F874B790-9FFE-44AD-B00E-4A60B84D6A71}" type="presParOf" srcId="{A8069B5B-1BC7-47A9-8B9D-D9A6AA4E0347}" destId="{464E0063-6F72-4D7D-9312-C824B54408AA}" srcOrd="1" destOrd="0" presId="urn:microsoft.com/office/officeart/2005/8/layout/process3"/>
    <dgm:cxn modelId="{11B40695-8597-4407-B666-0521EC77F840}" type="presParOf" srcId="{A8069B5B-1BC7-47A9-8B9D-D9A6AA4E0347}" destId="{623E8D28-84FA-4652-B410-CA27AB0A0D35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2EC442E2-EB4E-4436-AC80-1F3B60AE43A7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479FD94B-D18E-4975-849C-815D24A3E6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230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98B87AD4-1E2C-4FC4-8C0A-1FF3751C82AE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4" tIns="46582" rIns="93164" bIns="4658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A4BCFA16-7CB1-4F64-8C90-6C410AD2C4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081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aseline="0" dirty="0" smtClean="0">
              <a:latin typeface="Calibri (Body)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6814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5492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6780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5929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2385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8449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7454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235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7169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3267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088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1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00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7759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7231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9716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353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198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294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2193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791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1222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3821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130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F12F3C-E179-414B-9C55-3A12931DA373}" type="datetime1">
              <a:rPr lang="en-US" smtClean="0"/>
              <a:t>11/18/2014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A57712-F08F-4AA5-A3D4-A9EEA2D4966A}" type="datetime1">
              <a:rPr lang="en-US" smtClean="0"/>
              <a:t>11/18/2014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E65136-DFEE-4D2C-A6F4-E328F281279F}" type="datetime1">
              <a:rPr lang="en-US" smtClean="0"/>
              <a:t>11/18/2014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FC988-4DBD-443F-90F2-10737846E77A}" type="datetime1">
              <a:rPr lang="en-US" smtClean="0"/>
              <a:t>11/18/2014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724EDD-10B1-4DCA-9913-B63623F3B8DA}" type="datetime1">
              <a:rPr lang="en-US" smtClean="0"/>
              <a:t>11/18/2014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98237-A9FA-49F9-ABCA-7FE84402B200}" type="datetime1">
              <a:rPr lang="en-US" smtClean="0"/>
              <a:t>11/18/2014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A0CC56-7495-4DC6-9A42-61352E4BC23C}" type="datetime1">
              <a:rPr lang="en-US" smtClean="0"/>
              <a:t>11/18/2014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1B726A-D617-4B9F-A32A-58C909C294CE}" type="datetime1">
              <a:rPr lang="en-US" smtClean="0"/>
              <a:t>11/18/2014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FB11A0-CF7A-4CC7-8040-2E8D15603456}" type="datetime1">
              <a:rPr lang="en-US" smtClean="0"/>
              <a:t>11/18/2014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0B6B7A9-BEB0-46A1-8385-2A38F5902B0C}" type="datetime1">
              <a:rPr lang="en-US" smtClean="0"/>
              <a:t>11/18/2014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462942E-1E67-42DD-BB5A-842C71859FE8}" type="datetime1">
              <a:rPr lang="en-US" smtClean="0"/>
              <a:t>11/18/2014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3C4F17-9029-459F-83A2-DB2BD2180931}" type="datetime1">
              <a:rPr lang="en-US" smtClean="0"/>
              <a:t>11/18/2014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295400"/>
            <a:ext cx="8915400" cy="182976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Business Process Mapping as a </a:t>
            </a:r>
            <a:br>
              <a:rPr lang="en-US" sz="2800" dirty="0" smtClean="0"/>
            </a:br>
            <a:r>
              <a:rPr lang="en-US" sz="2800" dirty="0" smtClean="0"/>
              <a:t>Continuous Quality Improvement Tool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3352800"/>
            <a:ext cx="8839200" cy="1199704"/>
          </a:xfrm>
        </p:spPr>
        <p:txBody>
          <a:bodyPr>
            <a:noAutofit/>
          </a:bodyPr>
          <a:lstStyle/>
          <a:p>
            <a:r>
              <a:rPr lang="en-US" sz="2000" dirty="0" smtClean="0"/>
              <a:t>Presenter: Jennifer LoGalbo</a:t>
            </a:r>
          </a:p>
          <a:p>
            <a:r>
              <a:rPr lang="en-US" sz="2000" dirty="0" smtClean="0"/>
              <a:t>RHP </a:t>
            </a:r>
            <a:r>
              <a:rPr lang="en-US" sz="2000" dirty="0"/>
              <a:t>8 Monthly Learning Collaborative Call</a:t>
            </a:r>
          </a:p>
          <a:p>
            <a:r>
              <a:rPr lang="en-US" sz="2000" dirty="0" smtClean="0"/>
              <a:t>November 14, 2014</a:t>
            </a:r>
          </a:p>
        </p:txBody>
      </p:sp>
      <p:pic>
        <p:nvPicPr>
          <p:cNvPr id="5" name="Picture 4" descr="RHP 8 logo with counties listed" title="RHP 8 logo with counties liste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25" y="152400"/>
            <a:ext cx="1831675" cy="183167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97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Top-Down Flow Chart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100" b="1" dirty="0" smtClean="0"/>
              <a:t>When to use it?</a:t>
            </a:r>
          </a:p>
          <a:p>
            <a:pPr lvl="1"/>
            <a:r>
              <a:rPr lang="en-US" sz="1800" dirty="0" smtClean="0"/>
              <a:t>Primarily used to provide a macro view of primary steps, and then a micro account of the process sub-steps if needed (not to be confused with work breakdown schedule)</a:t>
            </a:r>
          </a:p>
          <a:p>
            <a:r>
              <a:rPr lang="en-US" sz="2100" b="1" dirty="0" smtClean="0"/>
              <a:t>Shortcomings:</a:t>
            </a:r>
          </a:p>
          <a:p>
            <a:pPr lvl="1"/>
            <a:r>
              <a:rPr lang="en-US" sz="1800" dirty="0" smtClean="0"/>
              <a:t>Does not demonstrate cross-functional relationships; process time or costs; decision trees; frequently repeated steps and non-value added steps</a:t>
            </a:r>
          </a:p>
          <a:p>
            <a:r>
              <a:rPr lang="en-US" sz="2100" b="1" dirty="0" smtClean="0"/>
              <a:t>Example:</a:t>
            </a:r>
          </a:p>
          <a:p>
            <a:pPr lvl="1"/>
            <a:r>
              <a:rPr lang="en-US" sz="1800" dirty="0" smtClean="0"/>
              <a:t>Provider may use this approach to understand the flow of a patient checking-in, visiting with doctor/nurse, completing patient satisfaction survey, and checking-out</a:t>
            </a:r>
          </a:p>
          <a:p>
            <a:endParaRPr lang="en-US" sz="21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39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Top-Down </a:t>
            </a:r>
            <a:r>
              <a:rPr lang="en-US" dirty="0"/>
              <a:t>Flow </a:t>
            </a:r>
            <a:r>
              <a:rPr lang="en-US" dirty="0" smtClean="0"/>
              <a:t>Chart, Example</a:t>
            </a:r>
            <a:endParaRPr lang="en-US" dirty="0"/>
          </a:p>
        </p:txBody>
      </p:sp>
      <p:graphicFrame>
        <p:nvGraphicFramePr>
          <p:cNvPr id="5" name="Content Placeholder 4" descr="Three step process showing patient intake to patient discharge" title="Three step process showing patient intake to patient discharg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1038536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545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 Diagram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100" b="1" dirty="0" smtClean="0"/>
              <a:t>When to use it?</a:t>
            </a:r>
          </a:p>
          <a:p>
            <a:pPr lvl="1"/>
            <a:r>
              <a:rPr lang="en-US" sz="1800" dirty="0" smtClean="0"/>
              <a:t>These are flexible diagrams that allow users to outline details at both the macro and micro levels, decision trees, responsibility charts, and/or process vs. cycle time charts</a:t>
            </a:r>
          </a:p>
          <a:p>
            <a:r>
              <a:rPr lang="en-US" sz="2100" b="1" dirty="0" smtClean="0"/>
              <a:t>Shortcomings:</a:t>
            </a:r>
          </a:p>
          <a:p>
            <a:pPr lvl="1"/>
            <a:r>
              <a:rPr lang="en-US" sz="1800" dirty="0" smtClean="0"/>
              <a:t>These diagrams present difficulty in trying to depict various cross-functional activities; diagrams may appear busy</a:t>
            </a:r>
          </a:p>
          <a:p>
            <a:r>
              <a:rPr lang="en-US" sz="2100" b="1" dirty="0" smtClean="0"/>
              <a:t>Example:</a:t>
            </a:r>
          </a:p>
          <a:p>
            <a:pPr lvl="1"/>
            <a:r>
              <a:rPr lang="en-US" sz="1800" dirty="0" smtClean="0"/>
              <a:t>Providers may use this approach when navigating a patient to another healthcare provider</a:t>
            </a:r>
            <a:endParaRPr lang="en-US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39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 </a:t>
            </a:r>
            <a:r>
              <a:rPr lang="en-US" dirty="0" smtClean="0"/>
              <a:t>Diagram, Example</a:t>
            </a:r>
            <a:endParaRPr lang="en-US" dirty="0"/>
          </a:p>
        </p:txBody>
      </p:sp>
      <p:pic>
        <p:nvPicPr>
          <p:cNvPr id="1027" name="Picture 3" descr="flow chart showin example patient care project" title="flow chart showin example patient care project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02" y="1524000"/>
            <a:ext cx="8903098" cy="356123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TextBox 6" descr="Legend: Beginning End of Process: Purple: Operation: Orange: Decision: Green: Documentation: Blue&#10;" title="legend for flow chart"/>
          <p:cNvSpPr txBox="1"/>
          <p:nvPr/>
        </p:nvSpPr>
        <p:spPr>
          <a:xfrm>
            <a:off x="3200400" y="5105400"/>
            <a:ext cx="3505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Legend: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Beginning/End of Process – </a:t>
            </a:r>
            <a:r>
              <a:rPr lang="en-US" sz="1400" dirty="0" smtClean="0">
                <a:solidFill>
                  <a:srgbClr val="7030A0"/>
                </a:solidFill>
              </a:rPr>
              <a:t>Purple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Operation – </a:t>
            </a:r>
            <a:r>
              <a:rPr lang="en-US" sz="1400" dirty="0" smtClean="0">
                <a:solidFill>
                  <a:schemeClr val="accent3">
                    <a:lumMod val="75000"/>
                  </a:schemeClr>
                </a:solidFill>
              </a:rPr>
              <a:t>Orange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Decision – </a:t>
            </a:r>
            <a:r>
              <a:rPr lang="en-US" sz="1400" dirty="0" smtClean="0">
                <a:solidFill>
                  <a:srgbClr val="00B050"/>
                </a:solidFill>
              </a:rPr>
              <a:t>Green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Documentation –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545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Chart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100" b="1" dirty="0" smtClean="0"/>
              <a:t>When to use it?</a:t>
            </a:r>
          </a:p>
          <a:p>
            <a:pPr lvl="1"/>
            <a:r>
              <a:rPr lang="en-US" sz="1800" dirty="0" smtClean="0"/>
              <a:t>These tools allow organizations to map out how long activities take, and where processes may be streamlined to enhance productivity</a:t>
            </a:r>
          </a:p>
          <a:p>
            <a:r>
              <a:rPr lang="en-US" sz="2100" b="1" dirty="0" smtClean="0"/>
              <a:t>Shortcomings:</a:t>
            </a:r>
          </a:p>
          <a:p>
            <a:pPr lvl="1"/>
            <a:r>
              <a:rPr lang="en-US" sz="1800" dirty="0" smtClean="0"/>
              <a:t>These visuals do not capture cross-functional tasks, nor do they show parallel process; elapse in time may not show true “time”</a:t>
            </a:r>
          </a:p>
          <a:p>
            <a:r>
              <a:rPr lang="en-US" sz="2100" b="1" dirty="0" smtClean="0"/>
              <a:t>Example:</a:t>
            </a:r>
          </a:p>
          <a:p>
            <a:pPr lvl="1"/>
            <a:r>
              <a:rPr lang="en-US" sz="1800" dirty="0" smtClean="0"/>
              <a:t>Providers may use this approach when attempting to improve process times</a:t>
            </a:r>
            <a:r>
              <a:rPr lang="en-US" sz="1800" dirty="0"/>
              <a:t> </a:t>
            </a:r>
            <a:r>
              <a:rPr lang="en-US" sz="1800" dirty="0" smtClean="0"/>
              <a:t>and getting more individuals helped/assisted at a community health fare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396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Activity </a:t>
            </a:r>
            <a:r>
              <a:rPr lang="en-US" dirty="0" smtClean="0"/>
              <a:t>Chart, Example - Outline</a:t>
            </a:r>
            <a:endParaRPr lang="en-US" dirty="0"/>
          </a:p>
        </p:txBody>
      </p:sp>
      <p:pic>
        <p:nvPicPr>
          <p:cNvPr id="2051" name="Picture 3" descr="activity chart displays time various team members spend with an individual at a health fair, example project" title="example of activity chart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450" y="1481138"/>
            <a:ext cx="7073099" cy="45259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545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</a:t>
            </a:r>
            <a:r>
              <a:rPr lang="en-US" dirty="0" smtClean="0"/>
              <a:t>Chart, Example - Flow</a:t>
            </a:r>
            <a:endParaRPr lang="en-US" dirty="0"/>
          </a:p>
        </p:txBody>
      </p:sp>
      <p:pic>
        <p:nvPicPr>
          <p:cNvPr id="3074" name="Picture 2" descr="activity chart displays time various team members spend with an individual at a health fair, example project with flow drawn in" title="example of activity chart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53" y="1481138"/>
            <a:ext cx="7137093" cy="45259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49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Work-Flow Diagram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100" b="1" dirty="0" smtClean="0"/>
              <a:t>When to use it?</a:t>
            </a:r>
          </a:p>
          <a:p>
            <a:pPr lvl="1"/>
            <a:r>
              <a:rPr lang="en-US" sz="1800" dirty="0" smtClean="0"/>
              <a:t>This visual offers users the opportunity to map the physical location of people and/or activities with a system to determine optimal positioning</a:t>
            </a:r>
          </a:p>
          <a:p>
            <a:r>
              <a:rPr lang="en-US" sz="2100" b="1" dirty="0" smtClean="0"/>
              <a:t>Shortcomings:</a:t>
            </a:r>
          </a:p>
          <a:p>
            <a:pPr lvl="1"/>
            <a:r>
              <a:rPr lang="en-US" sz="1800" dirty="0" smtClean="0"/>
              <a:t>This tool does not necessarily describe the activity taking place, but it simply shows the location</a:t>
            </a:r>
          </a:p>
          <a:p>
            <a:r>
              <a:rPr lang="en-US" sz="2100" b="1" dirty="0" smtClean="0"/>
              <a:t>Example:</a:t>
            </a:r>
          </a:p>
          <a:p>
            <a:pPr lvl="1"/>
            <a:r>
              <a:rPr lang="en-US" sz="1800" dirty="0" smtClean="0"/>
              <a:t>Providers may use this approach when mapping out how to streamline the physical layout of an office space to better assist patients and nurses in an effort to reduce wait/down time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39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Work-Flow Diagram, Example - Outline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668482"/>
            <a:ext cx="3962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 smtClean="0"/>
              <a:t>Patient enters clinic</a:t>
            </a:r>
          </a:p>
          <a:p>
            <a:pPr marL="342900" indent="-342900">
              <a:buAutoNum type="arabicParenR"/>
            </a:pPr>
            <a:r>
              <a:rPr lang="en-US" dirty="0" smtClean="0"/>
              <a:t>Nurse pulls patient record from storage room</a:t>
            </a:r>
          </a:p>
          <a:p>
            <a:pPr marL="342900" indent="-342900">
              <a:buAutoNum type="arabicParenR"/>
            </a:pPr>
            <a:r>
              <a:rPr lang="en-US" dirty="0" smtClean="0"/>
              <a:t>Patient is taken to nurse station</a:t>
            </a:r>
          </a:p>
          <a:p>
            <a:pPr marL="342900" indent="-342900">
              <a:buAutoNum type="arabicParenR"/>
            </a:pPr>
            <a:r>
              <a:rPr lang="en-US" dirty="0" smtClean="0"/>
              <a:t>Nurse files vitals in patient records</a:t>
            </a:r>
          </a:p>
          <a:p>
            <a:pPr marL="342900" indent="-342900">
              <a:buAutoNum type="arabicParenR"/>
            </a:pPr>
            <a:r>
              <a:rPr lang="en-US" dirty="0" smtClean="0"/>
              <a:t>Patient is taken to exam room</a:t>
            </a:r>
          </a:p>
          <a:p>
            <a:pPr marL="342900" indent="-342900">
              <a:buAutoNum type="arabicParenR"/>
            </a:pPr>
            <a:r>
              <a:rPr lang="en-US" dirty="0" smtClean="0"/>
              <a:t>Nurse consults with doctor prior to appointment</a:t>
            </a:r>
          </a:p>
          <a:p>
            <a:pPr marL="342900" indent="-342900">
              <a:buAutoNum type="arabicParenR"/>
            </a:pPr>
            <a:r>
              <a:rPr lang="en-US" dirty="0" smtClean="0"/>
              <a:t>Nurse takes patient to waiting room</a:t>
            </a:r>
          </a:p>
          <a:p>
            <a:pPr marL="342900" indent="-342900">
              <a:buAutoNum type="arabicParenR"/>
            </a:pPr>
            <a:r>
              <a:rPr lang="en-US" dirty="0" smtClean="0"/>
              <a:t>Nurse files paperwork in record storage room</a:t>
            </a:r>
            <a:endParaRPr lang="en-US" dirty="0"/>
          </a:p>
        </p:txBody>
      </p:sp>
      <p:pic>
        <p:nvPicPr>
          <p:cNvPr id="4098" name="Picture 2" descr="example of steps nurse walks through with a given patient and how those steps could be streamlined" title="example layout of doctor office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371600"/>
            <a:ext cx="4519763" cy="474059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5459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Work-Flow Diagram, Example - Flow</a:t>
            </a:r>
            <a:endParaRPr lang="en-US" sz="3200" dirty="0"/>
          </a:p>
        </p:txBody>
      </p:sp>
      <p:pic>
        <p:nvPicPr>
          <p:cNvPr id="1026" name="Picture 2" descr="example of steps nurse walks through with a given patient and how those steps could be streamlined with flow drawn in" title="example layout of doctor office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295400"/>
            <a:ext cx="4921541" cy="487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715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144963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</a:pPr>
            <a:r>
              <a:rPr lang="en-US" sz="2100" dirty="0" smtClean="0"/>
              <a:t>Welcome and Introductions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Review </a:t>
            </a:r>
            <a:r>
              <a:rPr lang="en-US" sz="2100" dirty="0"/>
              <a:t>Traditional Management vs. Systems </a:t>
            </a:r>
            <a:r>
              <a:rPr lang="en-US" sz="2100" dirty="0" smtClean="0"/>
              <a:t>Thinking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Define Business Process Mapping (BPM)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Review Brief History and Overview of BPM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Discuss Various BPM Tools</a:t>
            </a:r>
            <a:endParaRPr lang="en-US" sz="2100" dirty="0"/>
          </a:p>
          <a:p>
            <a:pPr>
              <a:spcBef>
                <a:spcPts val="1000"/>
              </a:spcBef>
            </a:pPr>
            <a:r>
              <a:rPr lang="en-US" sz="2100" dirty="0" smtClean="0"/>
              <a:t>Share Resources/Examples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Q&amp;A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11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Cross-Functional Flow Chart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100" b="1" dirty="0" smtClean="0"/>
              <a:t>When to use it?</a:t>
            </a:r>
          </a:p>
          <a:p>
            <a:pPr lvl="1"/>
            <a:r>
              <a:rPr lang="en-US" sz="1800" dirty="0" smtClean="0"/>
              <a:t>Typically this is the flow chart used by most organizations when depicting macro level of activities along with associated responsible persons/departments (allows users to see “handoffs”)</a:t>
            </a:r>
          </a:p>
          <a:p>
            <a:r>
              <a:rPr lang="en-US" sz="2100" b="1" dirty="0" smtClean="0"/>
              <a:t>Shortcomings:</a:t>
            </a:r>
          </a:p>
          <a:p>
            <a:pPr lvl="1"/>
            <a:r>
              <a:rPr lang="en-US" sz="1800" dirty="0" smtClean="0"/>
              <a:t>Chart may look “too busy” if multiple micro activities are added; and listing names/departments may cause confusion</a:t>
            </a:r>
          </a:p>
          <a:p>
            <a:r>
              <a:rPr lang="en-US" sz="2100" b="1" dirty="0" smtClean="0"/>
              <a:t>Example:</a:t>
            </a:r>
          </a:p>
          <a:p>
            <a:pPr lvl="1"/>
            <a:r>
              <a:rPr lang="en-US" sz="1800" dirty="0" smtClean="0"/>
              <a:t>Providers may use this approach when attempting to show upper-management the overview of a county’s jail diversion project for persons with behavioral health needs</a:t>
            </a:r>
            <a:endParaRPr lang="en-US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396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Cross-Functional Flow </a:t>
            </a:r>
            <a:r>
              <a:rPr lang="en-US" sz="3200" dirty="0" smtClean="0"/>
              <a:t>Chart, Example</a:t>
            </a:r>
            <a:endParaRPr lang="en-US" sz="3200" dirty="0"/>
          </a:p>
        </p:txBody>
      </p:sp>
      <p:pic>
        <p:nvPicPr>
          <p:cNvPr id="5122" name="Picture 2" descr="flow chart provides overview of example jail diversion project" title="example of cross-functional flow-chart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28" y="1447800"/>
            <a:ext cx="8100272" cy="484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396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000" i="1" dirty="0"/>
              <a:t>Process Mapping: How to Streamline and Reengineer Business Processes</a:t>
            </a:r>
            <a:r>
              <a:rPr lang="en-US" sz="2000" dirty="0"/>
              <a:t>. .90216th ed. Vol. 9.05. Orion Developer Group, 2009. Print</a:t>
            </a:r>
            <a:r>
              <a:rPr lang="en-US" sz="2000" dirty="0" smtClean="0"/>
              <a:t>.</a:t>
            </a:r>
          </a:p>
          <a:p>
            <a:pPr marL="109728" indent="0">
              <a:buNone/>
            </a:pPr>
            <a:endParaRPr lang="en-US" sz="2000" dirty="0" smtClean="0"/>
          </a:p>
          <a:p>
            <a:pPr marL="109728" indent="0">
              <a:buNone/>
            </a:pPr>
            <a:r>
              <a:rPr lang="en-US" sz="2000" dirty="0" smtClean="0"/>
              <a:t>Microsoft Office Suite: Visio, Word, and PowerPoint</a:t>
            </a:r>
          </a:p>
          <a:p>
            <a:pPr marL="109728" indent="0">
              <a:buNone/>
            </a:pPr>
            <a:endParaRPr lang="en-US" sz="2000" dirty="0"/>
          </a:p>
          <a:p>
            <a:pPr marL="109728" indent="0">
              <a:buNone/>
            </a:pPr>
            <a:r>
              <a:rPr lang="en-US" sz="2100" dirty="0"/>
              <a:t>Contact Information:</a:t>
            </a:r>
          </a:p>
          <a:p>
            <a:pPr marL="365760" lvl="1" indent="0">
              <a:buNone/>
            </a:pPr>
            <a:r>
              <a:rPr lang="en-US" sz="1800" dirty="0"/>
              <a:t>Jennifer LoGalbo</a:t>
            </a:r>
          </a:p>
          <a:p>
            <a:pPr marL="365760" lvl="1" indent="0">
              <a:buNone/>
            </a:pPr>
            <a:r>
              <a:rPr lang="en-US" sz="1800" dirty="0"/>
              <a:t>RHP 8 Program Director</a:t>
            </a:r>
          </a:p>
          <a:p>
            <a:pPr marL="365760" lvl="1" indent="0">
              <a:buNone/>
            </a:pPr>
            <a:r>
              <a:rPr lang="en-US" sz="1800" dirty="0"/>
              <a:t>512-341-4962</a:t>
            </a:r>
          </a:p>
          <a:p>
            <a:pPr marL="365760" lvl="1" indent="0">
              <a:buNone/>
            </a:pPr>
            <a:r>
              <a:rPr lang="en-US" sz="1800" u="sng" dirty="0">
                <a:solidFill>
                  <a:srgbClr val="0070C0"/>
                </a:solidFill>
              </a:rPr>
              <a:t>logalbo@tamhsc.edu </a:t>
            </a:r>
            <a:endParaRPr lang="en-US" sz="20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22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Resources and Contact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396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sz="1800" u="sng" dirty="0" smtClean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23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94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What is Systems Thinking?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9200" y="1633728"/>
            <a:ext cx="3048000" cy="1033272"/>
          </a:xfrm>
        </p:spPr>
        <p:txBody>
          <a:bodyPr/>
          <a:lstStyle/>
          <a:p>
            <a:pPr marL="109728" indent="0" algn="ctr">
              <a:buNone/>
            </a:pPr>
            <a:r>
              <a:rPr lang="en-US" dirty="0" smtClean="0"/>
              <a:t>Traditional Management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3400" y="1752600"/>
            <a:ext cx="762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/>
              <a:t>v</a:t>
            </a:r>
            <a:r>
              <a:rPr lang="en-US" sz="2700" dirty="0" smtClean="0"/>
              <a:t>s.</a:t>
            </a:r>
            <a:endParaRPr lang="en-US" sz="27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5334000" y="1600200"/>
            <a:ext cx="2209800" cy="106297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en-US" dirty="0" smtClean="0"/>
              <a:t>Systems Thinking</a:t>
            </a:r>
          </a:p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4572000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Commonly, the </a:t>
            </a:r>
            <a:r>
              <a:rPr lang="en-US" sz="1200" b="1" dirty="0" smtClean="0">
                <a:solidFill>
                  <a:srgbClr val="FF0000"/>
                </a:solidFill>
              </a:rPr>
              <a:t>process</a:t>
            </a:r>
            <a:r>
              <a:rPr lang="en-US" sz="1200" dirty="0" smtClean="0"/>
              <a:t> goes unchecked – organizations aren’t concerned with the process until outputs become unacceptable (e.g., costs, quality, speed, services, etc.).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45720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Implementing BPM allows the organization to manage the </a:t>
            </a:r>
            <a:r>
              <a:rPr lang="en-US" sz="1200" b="1" dirty="0" smtClean="0">
                <a:solidFill>
                  <a:srgbClr val="00B050"/>
                </a:solidFill>
              </a:rPr>
              <a:t>process</a:t>
            </a:r>
            <a:r>
              <a:rPr lang="en-US" sz="1200" dirty="0" smtClean="0"/>
              <a:t> vs. allowing the process to manage the business.</a:t>
            </a:r>
            <a:endParaRPr lang="en-US" sz="1200" dirty="0"/>
          </a:p>
        </p:txBody>
      </p:sp>
      <p:graphicFrame>
        <p:nvGraphicFramePr>
          <p:cNvPr id="5" name="Diagram 4" descr="Inputs: Processes: Outputs: Gaps" title="4 steps of traditional management "/>
          <p:cNvGraphicFramePr/>
          <p:nvPr>
            <p:extLst>
              <p:ext uri="{D42A27DB-BD31-4B8C-83A1-F6EECF244321}">
                <p14:modId xmlns:p14="http://schemas.microsoft.com/office/powerpoint/2010/main" val="1883928597"/>
              </p:ext>
            </p:extLst>
          </p:nvPr>
        </p:nvGraphicFramePr>
        <p:xfrm>
          <a:off x="990600" y="2540000"/>
          <a:ext cx="3352800" cy="210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 descr="Inputs: Processes: Outputs: Gaps" title="4 steps of systems thinking"/>
          <p:cNvGraphicFramePr/>
          <p:nvPr>
            <p:extLst>
              <p:ext uri="{D42A27DB-BD31-4B8C-83A1-F6EECF244321}">
                <p14:modId xmlns:p14="http://schemas.microsoft.com/office/powerpoint/2010/main" val="773649831"/>
              </p:ext>
            </p:extLst>
          </p:nvPr>
        </p:nvGraphicFramePr>
        <p:xfrm>
          <a:off x="4800600" y="2514600"/>
          <a:ext cx="3352800" cy="210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39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BPM – Definition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481328"/>
            <a:ext cx="8229600" cy="4525963"/>
          </a:xfrm>
        </p:spPr>
        <p:txBody>
          <a:bodyPr>
            <a:normAutofit/>
          </a:bodyPr>
          <a:lstStyle/>
          <a:p>
            <a:r>
              <a:rPr lang="en-US" sz="2100" dirty="0" smtClean="0"/>
              <a:t>BPM refers </a:t>
            </a:r>
            <a:r>
              <a:rPr lang="en-US" sz="2100" dirty="0"/>
              <a:t>to activities involved </a:t>
            </a:r>
            <a:r>
              <a:rPr lang="en-US" sz="2100" dirty="0" smtClean="0"/>
              <a:t>with identifying:</a:t>
            </a:r>
          </a:p>
          <a:p>
            <a:pPr lvl="1"/>
            <a:r>
              <a:rPr lang="en-US" sz="1700" dirty="0"/>
              <a:t>Who is responsible for various tasks?</a:t>
            </a:r>
          </a:p>
          <a:p>
            <a:pPr lvl="1"/>
            <a:r>
              <a:rPr lang="en-US" sz="1700" dirty="0" smtClean="0"/>
              <a:t>What is it the organization does?</a:t>
            </a:r>
          </a:p>
          <a:p>
            <a:pPr lvl="1"/>
            <a:r>
              <a:rPr lang="en-US" sz="1700" dirty="0" smtClean="0"/>
              <a:t>Where is a business process being addressed?</a:t>
            </a:r>
          </a:p>
          <a:p>
            <a:pPr lvl="1"/>
            <a:r>
              <a:rPr lang="en-US" sz="1700" dirty="0" smtClean="0"/>
              <a:t>When is there a process inefficiency?</a:t>
            </a:r>
          </a:p>
          <a:p>
            <a:pPr lvl="1"/>
            <a:r>
              <a:rPr lang="en-US" sz="1700" dirty="0" smtClean="0"/>
              <a:t>Why is a business process done a certain way? </a:t>
            </a:r>
          </a:p>
          <a:p>
            <a:endParaRPr lang="en-US" sz="2100" dirty="0" smtClean="0"/>
          </a:p>
          <a:p>
            <a:r>
              <a:rPr lang="en-US" sz="2100" dirty="0" smtClean="0"/>
              <a:t>BPM </a:t>
            </a:r>
            <a:r>
              <a:rPr lang="en-US" sz="2100" dirty="0"/>
              <a:t>Goal:</a:t>
            </a:r>
          </a:p>
          <a:p>
            <a:pPr lvl="1"/>
            <a:r>
              <a:rPr lang="en-US" sz="1800" dirty="0"/>
              <a:t>Create stable, strong, </a:t>
            </a:r>
            <a:r>
              <a:rPr lang="en-US" sz="1800" dirty="0" smtClean="0"/>
              <a:t>and consistent </a:t>
            </a:r>
            <a:r>
              <a:rPr lang="en-US" sz="1800" dirty="0"/>
              <a:t>outputs.</a:t>
            </a:r>
          </a:p>
          <a:p>
            <a:endParaRPr lang="en-US" dirty="0"/>
          </a:p>
          <a:p>
            <a:pPr lvl="1"/>
            <a:endParaRPr lang="en-US" sz="1700" dirty="0"/>
          </a:p>
          <a:p>
            <a:endParaRPr lang="en-US" sz="2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6" name="Diagram 5" descr="Inputs: Processes: Outputs: Gaps" title="4 steps of systems thinking"/>
          <p:cNvGraphicFramePr/>
          <p:nvPr>
            <p:extLst>
              <p:ext uri="{D42A27DB-BD31-4B8C-83A1-F6EECF244321}">
                <p14:modId xmlns:p14="http://schemas.microsoft.com/office/powerpoint/2010/main" val="710300263"/>
              </p:ext>
            </p:extLst>
          </p:nvPr>
        </p:nvGraphicFramePr>
        <p:xfrm>
          <a:off x="5181600" y="4114800"/>
          <a:ext cx="3352800" cy="210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91636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BPM - History</a:t>
            </a:r>
            <a:endParaRPr lang="en-US" dirty="0"/>
          </a:p>
        </p:txBody>
      </p:sp>
      <p:graphicFrame>
        <p:nvGraphicFramePr>
          <p:cNvPr id="5" name="Content Placeholder 4" descr="4 areas of BPM history boken down by 1980s, early 1990s, late 1990s, and 2000s" title="4 steps of BPM history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5131330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145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BPM - Overview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100" dirty="0" smtClean="0"/>
              <a:t>Key tool for process management initiatives</a:t>
            </a:r>
          </a:p>
          <a:p>
            <a:pPr lvl="1"/>
            <a:r>
              <a:rPr lang="en-US" sz="1800" dirty="0" smtClean="0"/>
              <a:t>Importance of understanding the overall process before looking at the details of the process</a:t>
            </a:r>
          </a:p>
          <a:p>
            <a:pPr lvl="1"/>
            <a:r>
              <a:rPr lang="en-US" sz="1800" dirty="0" smtClean="0"/>
              <a:t>Identify gap to be addressed, and then chose the tool that best aligns with that goal</a:t>
            </a:r>
          </a:p>
          <a:p>
            <a:r>
              <a:rPr lang="en-US" sz="2100" dirty="0" smtClean="0"/>
              <a:t>Three areas drive tool selection:</a:t>
            </a:r>
          </a:p>
          <a:p>
            <a:pPr lvl="1"/>
            <a:r>
              <a:rPr lang="en-US" sz="1800" dirty="0" smtClean="0"/>
              <a:t>Audience</a:t>
            </a:r>
          </a:p>
          <a:p>
            <a:pPr lvl="1"/>
            <a:r>
              <a:rPr lang="en-US" sz="1800" dirty="0" smtClean="0"/>
              <a:t>Intent</a:t>
            </a:r>
          </a:p>
          <a:p>
            <a:pPr lvl="1"/>
            <a:r>
              <a:rPr lang="en-US" sz="1800" dirty="0" smtClean="0"/>
              <a:t>Gap</a:t>
            </a:r>
            <a:endParaRPr lang="en-US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554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BPM - Tools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100" dirty="0" smtClean="0"/>
              <a:t>Charts, graphs and diagrams visually display what the process is and who is involved</a:t>
            </a:r>
          </a:p>
          <a:p>
            <a:r>
              <a:rPr lang="en-US" sz="2100" dirty="0" smtClean="0"/>
              <a:t>Various tools are available, some of these include:</a:t>
            </a:r>
          </a:p>
          <a:p>
            <a:pPr marL="736092" lvl="1" indent="-342900">
              <a:buFont typeface="+mj-lt"/>
              <a:buAutoNum type="arabicPeriod"/>
            </a:pPr>
            <a:r>
              <a:rPr lang="en-US" sz="1700" dirty="0" smtClean="0"/>
              <a:t>Process Charting</a:t>
            </a:r>
          </a:p>
          <a:p>
            <a:pPr marL="736092" lvl="1" indent="-342900">
              <a:buFont typeface="+mj-lt"/>
              <a:buAutoNum type="arabicPeriod"/>
            </a:pPr>
            <a:r>
              <a:rPr lang="en-US" sz="1700" dirty="0" smtClean="0"/>
              <a:t>Top-Down Flow Chart</a:t>
            </a:r>
          </a:p>
          <a:p>
            <a:pPr marL="736092" lvl="1" indent="-342900">
              <a:buFont typeface="+mj-lt"/>
              <a:buAutoNum type="arabicPeriod"/>
            </a:pPr>
            <a:r>
              <a:rPr lang="en-US" sz="1700" dirty="0" smtClean="0"/>
              <a:t>Block Diagram</a:t>
            </a:r>
          </a:p>
          <a:p>
            <a:pPr marL="736092" lvl="1" indent="-342900">
              <a:buFont typeface="+mj-lt"/>
              <a:buAutoNum type="arabicPeriod"/>
            </a:pPr>
            <a:r>
              <a:rPr lang="en-US" sz="1700" dirty="0" smtClean="0"/>
              <a:t>Activity Chart</a:t>
            </a:r>
          </a:p>
          <a:p>
            <a:pPr marL="736092" lvl="1" indent="-342900">
              <a:buFont typeface="+mj-lt"/>
              <a:buAutoNum type="arabicPeriod"/>
            </a:pPr>
            <a:r>
              <a:rPr lang="en-US" sz="1700" dirty="0" smtClean="0"/>
              <a:t>Work-Flow Diagram</a:t>
            </a:r>
          </a:p>
          <a:p>
            <a:pPr marL="736092" lvl="1" indent="-342900">
              <a:buFont typeface="+mj-lt"/>
              <a:buAutoNum type="arabicPeriod"/>
            </a:pPr>
            <a:r>
              <a:rPr lang="en-US" sz="1700" dirty="0" smtClean="0"/>
              <a:t>Cross-Functional Flow Chart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39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Charting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100" b="1" dirty="0" smtClean="0"/>
              <a:t>When to use it?</a:t>
            </a:r>
          </a:p>
          <a:p>
            <a:pPr lvl="1"/>
            <a:r>
              <a:rPr lang="en-US" sz="1800" dirty="0" smtClean="0"/>
              <a:t>When trying to gain a general, overview of activities in an organization</a:t>
            </a:r>
          </a:p>
          <a:p>
            <a:r>
              <a:rPr lang="en-US" sz="2100" b="1" dirty="0" smtClean="0"/>
              <a:t>Shortcomings:</a:t>
            </a:r>
          </a:p>
          <a:p>
            <a:pPr lvl="1"/>
            <a:r>
              <a:rPr lang="en-US" sz="1800" dirty="0" smtClean="0"/>
              <a:t>Provides very broad overview and does not show details; may become confusing when multiple people are involved/multiple processes</a:t>
            </a:r>
          </a:p>
          <a:p>
            <a:r>
              <a:rPr lang="en-US" sz="2100" b="1" dirty="0" smtClean="0"/>
              <a:t>Example:</a:t>
            </a:r>
          </a:p>
          <a:p>
            <a:pPr lvl="1"/>
            <a:r>
              <a:rPr lang="en-US" sz="1800" dirty="0" smtClean="0"/>
              <a:t>Provider may use this approach when mapping out various DSRIP Projects underway in an organization</a:t>
            </a:r>
            <a:endParaRPr lang="en-US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39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Charting, Example</a:t>
            </a:r>
            <a:endParaRPr lang="en-US" dirty="0"/>
          </a:p>
        </p:txBody>
      </p:sp>
      <p:graphicFrame>
        <p:nvGraphicFramePr>
          <p:cNvPr id="7" name="Content Placeholder 6" descr="Cycle chart with Texas LMHA in Center surrounded by 5 project options" title="Cycle chart with Texas LMHA in Center surrounded by 5 project option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3931179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5459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2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7A1116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8038</TotalTime>
  <Words>1115</Words>
  <Application>Microsoft Office PowerPoint</Application>
  <PresentationFormat>On-screen Show (4:3)</PresentationFormat>
  <Paragraphs>212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(Body)</vt:lpstr>
      <vt:lpstr>Lucida Sans Unicode</vt:lpstr>
      <vt:lpstr>Verdana</vt:lpstr>
      <vt:lpstr>Wingdings 2</vt:lpstr>
      <vt:lpstr>Wingdings 3</vt:lpstr>
      <vt:lpstr>Concourse</vt:lpstr>
      <vt:lpstr>Business Process Mapping as a  Continuous Quality Improvement Tool</vt:lpstr>
      <vt:lpstr>Objectives</vt:lpstr>
      <vt:lpstr>What is Systems Thinking?</vt:lpstr>
      <vt:lpstr>BPM – Definition </vt:lpstr>
      <vt:lpstr>BPM - History</vt:lpstr>
      <vt:lpstr>BPM - Overview</vt:lpstr>
      <vt:lpstr>BPM - Tools</vt:lpstr>
      <vt:lpstr>Process Charting</vt:lpstr>
      <vt:lpstr>Process Charting, Example</vt:lpstr>
      <vt:lpstr>Top-Down Flow Chart</vt:lpstr>
      <vt:lpstr>Top-Down Flow Chart, Example</vt:lpstr>
      <vt:lpstr>Block Diagram</vt:lpstr>
      <vt:lpstr>Block Diagram, Example</vt:lpstr>
      <vt:lpstr>Activity Chart</vt:lpstr>
      <vt:lpstr>Activity Chart, Example - Outline</vt:lpstr>
      <vt:lpstr>Activity Chart, Example - Flow</vt:lpstr>
      <vt:lpstr>Work-Flow Diagram</vt:lpstr>
      <vt:lpstr>Work-Flow Diagram, Example - Outline</vt:lpstr>
      <vt:lpstr>Work-Flow Diagram, Example - Flow</vt:lpstr>
      <vt:lpstr>Cross-Functional Flow Chart</vt:lpstr>
      <vt:lpstr>Cross-Functional Flow Chart, Example</vt:lpstr>
      <vt:lpstr>Resources and Contact Information</vt:lpstr>
      <vt:lpstr>Q&amp;A</vt:lpstr>
    </vt:vector>
  </TitlesOfParts>
  <Company>Texas A&amp;M Health Sciences Center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1115 Medicaid Waiver</dc:title>
  <dc:creator>bienski@tamhsc.edu</dc:creator>
  <cp:lastModifiedBy>Lawson, Gina</cp:lastModifiedBy>
  <cp:revision>472</cp:revision>
  <cp:lastPrinted>2014-09-19T15:09:45Z</cp:lastPrinted>
  <dcterms:created xsi:type="dcterms:W3CDTF">2013-03-19T16:47:26Z</dcterms:created>
  <dcterms:modified xsi:type="dcterms:W3CDTF">2014-11-18T14:56:11Z</dcterms:modified>
</cp:coreProperties>
</file>